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83" r:id="rId2"/>
    <p:sldId id="269" r:id="rId3"/>
    <p:sldId id="306" r:id="rId4"/>
    <p:sldId id="305" r:id="rId5"/>
    <p:sldId id="312" r:id="rId6"/>
    <p:sldId id="317" r:id="rId7"/>
    <p:sldId id="318" r:id="rId8"/>
    <p:sldId id="316" r:id="rId9"/>
    <p:sldId id="313" r:id="rId10"/>
    <p:sldId id="289" r:id="rId11"/>
    <p:sldId id="314" r:id="rId12"/>
    <p:sldId id="315" r:id="rId13"/>
    <p:sldId id="298" r:id="rId14"/>
    <p:sldId id="304" r:id="rId15"/>
    <p:sldId id="281" r:id="rId16"/>
    <p:sldId id="282" r:id="rId17"/>
  </p:sldIdLst>
  <p:sldSz cx="12192000" cy="6858000"/>
  <p:notesSz cx="6858000" cy="9144000"/>
  <p:embeddedFontLst>
    <p:embeddedFont>
      <p:font typeface="Merriweather" panose="00000500000000000000" pitchFamily="2" charset="0"/>
      <p:regular r:id="rId18"/>
      <p:bold r:id="rId19"/>
      <p:italic r:id="rId20"/>
      <p:boldItalic r:id="rId21"/>
    </p:embeddedFont>
    <p:embeddedFont>
      <p:font typeface="Open Sans" panose="020B0606030504020204" pitchFamily="34" charset="0"/>
      <p:regular r:id="rId22"/>
      <p:bold r:id="rId23"/>
      <p:italic r:id="rId24"/>
      <p:boldItalic r:id="rId25"/>
    </p:embeddedFont>
    <p:embeddedFont>
      <p:font typeface="Segoe UI" panose="020B0502040204020203" pitchFamily="34" charset="0"/>
      <p:regular r:id="rId26"/>
      <p:bold r:id="rId27"/>
      <p:italic r:id="rId28"/>
      <p:bold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d Scarlet" initials="RS" lastIdx="2" clrIdx="0">
    <p:extLst>
      <p:ext uri="{19B8F6BF-5375-455C-9EA6-DF929625EA0E}">
        <p15:presenceInfo xmlns:p15="http://schemas.microsoft.com/office/powerpoint/2012/main" userId="df10c8c57c9b666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39A6"/>
    <a:srgbClr val="909CAA"/>
    <a:srgbClr val="929EAC"/>
    <a:srgbClr val="F3F3F3"/>
    <a:srgbClr val="FDE401"/>
    <a:srgbClr val="F80B11"/>
    <a:srgbClr val="F4F0ED"/>
    <a:srgbClr val="9B7F65"/>
    <a:srgbClr val="13131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02" autoAdjust="0"/>
    <p:restoredTop sz="94704" autoAdjust="0"/>
  </p:normalViewPr>
  <p:slideViewPr>
    <p:cSldViewPr snapToGrid="0" showGuides="1">
      <p:cViewPr varScale="1">
        <p:scale>
          <a:sx n="113" d="100"/>
          <a:sy n="113" d="100"/>
        </p:scale>
        <p:origin x="492" y="138"/>
      </p:cViewPr>
      <p:guideLst>
        <p:guide orient="horz" pos="2160"/>
        <p:guide pos="3840"/>
      </p:guideLst>
    </p:cSldViewPr>
  </p:slideViewPr>
  <p:notesTextViewPr>
    <p:cViewPr>
      <p:scale>
        <a:sx n="3" d="2"/>
        <a:sy n="3" d="2"/>
      </p:scale>
      <p:origin x="0" y="0"/>
    </p:cViewPr>
  </p:notesTextViewPr>
  <p:sorterViewPr>
    <p:cViewPr>
      <p:scale>
        <a:sx n="125" d="100"/>
        <a:sy n="12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8.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commentAuthors" Target="commentAuthor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56377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5_Blank">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69C9F17-FF9D-F113-1F36-E91985B20092}"/>
              </a:ext>
            </a:extLst>
          </p:cNvPr>
          <p:cNvSpPr>
            <a:spLocks noGrp="1"/>
          </p:cNvSpPr>
          <p:nvPr>
            <p:ph type="pic" sz="quarter" idx="10"/>
          </p:nvPr>
        </p:nvSpPr>
        <p:spPr>
          <a:xfrm>
            <a:off x="-1" y="1774352"/>
            <a:ext cx="5001847" cy="4134663"/>
          </a:xfrm>
          <a:custGeom>
            <a:avLst/>
            <a:gdLst>
              <a:gd name="connsiteX0" fmla="*/ 0 w 6866314"/>
              <a:gd name="connsiteY0" fmla="*/ 0 h 4134663"/>
              <a:gd name="connsiteX1" fmla="*/ 6866314 w 6866314"/>
              <a:gd name="connsiteY1" fmla="*/ 0 h 4134663"/>
              <a:gd name="connsiteX2" fmla="*/ 6866314 w 6866314"/>
              <a:gd name="connsiteY2" fmla="*/ 4134663 h 4134663"/>
              <a:gd name="connsiteX3" fmla="*/ 0 w 6866314"/>
              <a:gd name="connsiteY3" fmla="*/ 4134663 h 4134663"/>
            </a:gdLst>
            <a:ahLst/>
            <a:cxnLst>
              <a:cxn ang="0">
                <a:pos x="connsiteX0" y="connsiteY0"/>
              </a:cxn>
              <a:cxn ang="0">
                <a:pos x="connsiteX1" y="connsiteY1"/>
              </a:cxn>
              <a:cxn ang="0">
                <a:pos x="connsiteX2" y="connsiteY2"/>
              </a:cxn>
              <a:cxn ang="0">
                <a:pos x="connsiteX3" y="connsiteY3"/>
              </a:cxn>
            </a:cxnLst>
            <a:rect l="l" t="t" r="r" b="b"/>
            <a:pathLst>
              <a:path w="6866314" h="4134663">
                <a:moveTo>
                  <a:pt x="0" y="0"/>
                </a:moveTo>
                <a:lnTo>
                  <a:pt x="6866314" y="0"/>
                </a:lnTo>
                <a:lnTo>
                  <a:pt x="6866314" y="4134663"/>
                </a:lnTo>
                <a:lnTo>
                  <a:pt x="0" y="4134663"/>
                </a:lnTo>
                <a:close/>
              </a:path>
            </a:pathLst>
          </a:custGeom>
          <a:solidFill>
            <a:schemeClr val="tx1"/>
          </a:solidFill>
        </p:spPr>
        <p:txBody>
          <a:bodyPr wrap="square">
            <a:noAutofit/>
          </a:bodyPr>
          <a:lstStyle/>
          <a:p>
            <a:endParaRPr lang="en-US" dirty="0"/>
          </a:p>
        </p:txBody>
      </p:sp>
    </p:spTree>
    <p:extLst>
      <p:ext uri="{BB962C8B-B14F-4D97-AF65-F5344CB8AC3E}">
        <p14:creationId xmlns:p14="http://schemas.microsoft.com/office/powerpoint/2010/main" val="927524594"/>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01C7E6F-8AB5-690D-7774-82AEA7CC685E}"/>
              </a:ext>
            </a:extLst>
          </p:cNvPr>
          <p:cNvSpPr>
            <a:spLocks noGrp="1"/>
          </p:cNvSpPr>
          <p:nvPr>
            <p:ph type="pic" sz="quarter" idx="11"/>
          </p:nvPr>
        </p:nvSpPr>
        <p:spPr>
          <a:xfrm>
            <a:off x="4310149" y="1704109"/>
            <a:ext cx="6891251" cy="4056611"/>
          </a:xfrm>
          <a:custGeom>
            <a:avLst/>
            <a:gdLst>
              <a:gd name="connsiteX0" fmla="*/ 0 w 6891251"/>
              <a:gd name="connsiteY0" fmla="*/ 0 h 4056611"/>
              <a:gd name="connsiteX1" fmla="*/ 6891251 w 6891251"/>
              <a:gd name="connsiteY1" fmla="*/ 0 h 4056611"/>
              <a:gd name="connsiteX2" fmla="*/ 6891251 w 6891251"/>
              <a:gd name="connsiteY2" fmla="*/ 4056611 h 4056611"/>
              <a:gd name="connsiteX3" fmla="*/ 0 w 6891251"/>
              <a:gd name="connsiteY3" fmla="*/ 4056611 h 4056611"/>
            </a:gdLst>
            <a:ahLst/>
            <a:cxnLst>
              <a:cxn ang="0">
                <a:pos x="connsiteX0" y="connsiteY0"/>
              </a:cxn>
              <a:cxn ang="0">
                <a:pos x="connsiteX1" y="connsiteY1"/>
              </a:cxn>
              <a:cxn ang="0">
                <a:pos x="connsiteX2" y="connsiteY2"/>
              </a:cxn>
              <a:cxn ang="0">
                <a:pos x="connsiteX3" y="connsiteY3"/>
              </a:cxn>
            </a:cxnLst>
            <a:rect l="l" t="t" r="r" b="b"/>
            <a:pathLst>
              <a:path w="6891251" h="4056611">
                <a:moveTo>
                  <a:pt x="0" y="0"/>
                </a:moveTo>
                <a:lnTo>
                  <a:pt x="6891251" y="0"/>
                </a:lnTo>
                <a:lnTo>
                  <a:pt x="6891251" y="4056611"/>
                </a:lnTo>
                <a:lnTo>
                  <a:pt x="0" y="4056611"/>
                </a:lnTo>
                <a:close/>
              </a:path>
            </a:pathLst>
          </a:custGeom>
          <a:solidFill>
            <a:schemeClr val="tx1"/>
          </a:solidFill>
        </p:spPr>
        <p:txBody>
          <a:bodyPr wrap="square">
            <a:noAutofit/>
          </a:bodyPr>
          <a:lstStyle/>
          <a:p>
            <a:endParaRPr lang="en-US" dirty="0"/>
          </a:p>
        </p:txBody>
      </p:sp>
    </p:spTree>
    <p:extLst>
      <p:ext uri="{BB962C8B-B14F-4D97-AF65-F5344CB8AC3E}">
        <p14:creationId xmlns:p14="http://schemas.microsoft.com/office/powerpoint/2010/main" val="218550602"/>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5BA1904-CFCE-A125-3A56-E82A3C837CDE}"/>
              </a:ext>
            </a:extLst>
          </p:cNvPr>
          <p:cNvSpPr>
            <a:spLocks noGrp="1"/>
          </p:cNvSpPr>
          <p:nvPr>
            <p:ph type="pic" sz="quarter" idx="11"/>
          </p:nvPr>
        </p:nvSpPr>
        <p:spPr>
          <a:xfrm>
            <a:off x="3582784" y="2000247"/>
            <a:ext cx="8609216" cy="3502680"/>
          </a:xfrm>
          <a:custGeom>
            <a:avLst/>
            <a:gdLst>
              <a:gd name="connsiteX0" fmla="*/ 0 w 8609216"/>
              <a:gd name="connsiteY0" fmla="*/ 0 h 3502680"/>
              <a:gd name="connsiteX1" fmla="*/ 8609216 w 8609216"/>
              <a:gd name="connsiteY1" fmla="*/ 0 h 3502680"/>
              <a:gd name="connsiteX2" fmla="*/ 8609216 w 8609216"/>
              <a:gd name="connsiteY2" fmla="*/ 3502680 h 3502680"/>
              <a:gd name="connsiteX3" fmla="*/ 0 w 8609216"/>
              <a:gd name="connsiteY3" fmla="*/ 3502680 h 3502680"/>
            </a:gdLst>
            <a:ahLst/>
            <a:cxnLst>
              <a:cxn ang="0">
                <a:pos x="connsiteX0" y="connsiteY0"/>
              </a:cxn>
              <a:cxn ang="0">
                <a:pos x="connsiteX1" y="connsiteY1"/>
              </a:cxn>
              <a:cxn ang="0">
                <a:pos x="connsiteX2" y="connsiteY2"/>
              </a:cxn>
              <a:cxn ang="0">
                <a:pos x="connsiteX3" y="connsiteY3"/>
              </a:cxn>
            </a:cxnLst>
            <a:rect l="l" t="t" r="r" b="b"/>
            <a:pathLst>
              <a:path w="8609216" h="3502680">
                <a:moveTo>
                  <a:pt x="0" y="0"/>
                </a:moveTo>
                <a:lnTo>
                  <a:pt x="8609216" y="0"/>
                </a:lnTo>
                <a:lnTo>
                  <a:pt x="8609216" y="3502680"/>
                </a:lnTo>
                <a:lnTo>
                  <a:pt x="0" y="3502680"/>
                </a:lnTo>
                <a:close/>
              </a:path>
            </a:pathLst>
          </a:custGeom>
          <a:solidFill>
            <a:schemeClr val="tx1"/>
          </a:solidFill>
        </p:spPr>
        <p:txBody>
          <a:bodyPr wrap="square">
            <a:noAutofit/>
          </a:bodyPr>
          <a:lstStyle/>
          <a:p>
            <a:endParaRPr lang="en-US"/>
          </a:p>
        </p:txBody>
      </p:sp>
    </p:spTree>
    <p:extLst>
      <p:ext uri="{BB962C8B-B14F-4D97-AF65-F5344CB8AC3E}">
        <p14:creationId xmlns:p14="http://schemas.microsoft.com/office/powerpoint/2010/main" val="2182646201"/>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Blank">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9B9B25E-30F4-8215-55D9-EDF9C3DD8896}"/>
              </a:ext>
            </a:extLst>
          </p:cNvPr>
          <p:cNvSpPr>
            <a:spLocks noGrp="1"/>
          </p:cNvSpPr>
          <p:nvPr>
            <p:ph type="pic" sz="quarter" idx="11"/>
          </p:nvPr>
        </p:nvSpPr>
        <p:spPr>
          <a:xfrm>
            <a:off x="6827584" y="1983588"/>
            <a:ext cx="3506683" cy="3750462"/>
          </a:xfrm>
          <a:custGeom>
            <a:avLst/>
            <a:gdLst>
              <a:gd name="connsiteX0" fmla="*/ 0 w 3506683"/>
              <a:gd name="connsiteY0" fmla="*/ 0 h 3750462"/>
              <a:gd name="connsiteX1" fmla="*/ 3506683 w 3506683"/>
              <a:gd name="connsiteY1" fmla="*/ 0 h 3750462"/>
              <a:gd name="connsiteX2" fmla="*/ 3506683 w 3506683"/>
              <a:gd name="connsiteY2" fmla="*/ 3750462 h 3750462"/>
              <a:gd name="connsiteX3" fmla="*/ 0 w 3506683"/>
              <a:gd name="connsiteY3" fmla="*/ 3750462 h 3750462"/>
            </a:gdLst>
            <a:ahLst/>
            <a:cxnLst>
              <a:cxn ang="0">
                <a:pos x="connsiteX0" y="connsiteY0"/>
              </a:cxn>
              <a:cxn ang="0">
                <a:pos x="connsiteX1" y="connsiteY1"/>
              </a:cxn>
              <a:cxn ang="0">
                <a:pos x="connsiteX2" y="connsiteY2"/>
              </a:cxn>
              <a:cxn ang="0">
                <a:pos x="connsiteX3" y="connsiteY3"/>
              </a:cxn>
            </a:cxnLst>
            <a:rect l="l" t="t" r="r" b="b"/>
            <a:pathLst>
              <a:path w="3506683" h="3750462">
                <a:moveTo>
                  <a:pt x="0" y="0"/>
                </a:moveTo>
                <a:lnTo>
                  <a:pt x="3506683" y="0"/>
                </a:lnTo>
                <a:lnTo>
                  <a:pt x="3506683" y="3750462"/>
                </a:lnTo>
                <a:lnTo>
                  <a:pt x="0" y="3750462"/>
                </a:lnTo>
                <a:close/>
              </a:path>
            </a:pathLst>
          </a:custGeom>
          <a:solidFill>
            <a:schemeClr val="tx1"/>
          </a:solidFill>
        </p:spPr>
        <p:txBody>
          <a:bodyPr wrap="square">
            <a:noAutofit/>
          </a:bodyPr>
          <a:lstStyle/>
          <a:p>
            <a:endParaRPr lang="en-US"/>
          </a:p>
        </p:txBody>
      </p:sp>
    </p:spTree>
    <p:extLst>
      <p:ext uri="{BB962C8B-B14F-4D97-AF65-F5344CB8AC3E}">
        <p14:creationId xmlns:p14="http://schemas.microsoft.com/office/powerpoint/2010/main" val="166724354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4022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CBE5EAE-1C53-6BC7-F48F-278C97ABBF36}"/>
              </a:ext>
            </a:extLst>
          </p:cNvPr>
          <p:cNvSpPr>
            <a:spLocks noGrp="1"/>
          </p:cNvSpPr>
          <p:nvPr>
            <p:ph type="pic" sz="quarter" idx="11"/>
          </p:nvPr>
        </p:nvSpPr>
        <p:spPr>
          <a:xfrm>
            <a:off x="1307849" y="2160497"/>
            <a:ext cx="4203950" cy="3516404"/>
          </a:xfrm>
          <a:custGeom>
            <a:avLst/>
            <a:gdLst>
              <a:gd name="connsiteX0" fmla="*/ 0 w 4203950"/>
              <a:gd name="connsiteY0" fmla="*/ 0 h 3516404"/>
              <a:gd name="connsiteX1" fmla="*/ 4203950 w 4203950"/>
              <a:gd name="connsiteY1" fmla="*/ 0 h 3516404"/>
              <a:gd name="connsiteX2" fmla="*/ 4203950 w 4203950"/>
              <a:gd name="connsiteY2" fmla="*/ 3516404 h 3516404"/>
              <a:gd name="connsiteX3" fmla="*/ 0 w 4203950"/>
              <a:gd name="connsiteY3" fmla="*/ 3516404 h 3516404"/>
            </a:gdLst>
            <a:ahLst/>
            <a:cxnLst>
              <a:cxn ang="0">
                <a:pos x="connsiteX0" y="connsiteY0"/>
              </a:cxn>
              <a:cxn ang="0">
                <a:pos x="connsiteX1" y="connsiteY1"/>
              </a:cxn>
              <a:cxn ang="0">
                <a:pos x="connsiteX2" y="connsiteY2"/>
              </a:cxn>
              <a:cxn ang="0">
                <a:pos x="connsiteX3" y="connsiteY3"/>
              </a:cxn>
            </a:cxnLst>
            <a:rect l="l" t="t" r="r" b="b"/>
            <a:pathLst>
              <a:path w="4203950" h="3516404">
                <a:moveTo>
                  <a:pt x="0" y="0"/>
                </a:moveTo>
                <a:lnTo>
                  <a:pt x="4203950" y="0"/>
                </a:lnTo>
                <a:lnTo>
                  <a:pt x="4203950" y="3516404"/>
                </a:lnTo>
                <a:lnTo>
                  <a:pt x="0" y="3516404"/>
                </a:lnTo>
                <a:close/>
              </a:path>
            </a:pathLst>
          </a:custGeom>
          <a:solidFill>
            <a:schemeClr val="tx1"/>
          </a:solidFill>
        </p:spPr>
        <p:txBody>
          <a:bodyPr wrap="square">
            <a:noAutofit/>
          </a:bodyPr>
          <a:lstStyle/>
          <a:p>
            <a:endParaRPr lang="en-US"/>
          </a:p>
        </p:txBody>
      </p:sp>
    </p:spTree>
    <p:extLst>
      <p:ext uri="{BB962C8B-B14F-4D97-AF65-F5344CB8AC3E}">
        <p14:creationId xmlns:p14="http://schemas.microsoft.com/office/powerpoint/2010/main" val="3516750916"/>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BDE9C1D-FC5F-F6F1-EBA1-9D06AAC6593E}"/>
              </a:ext>
            </a:extLst>
          </p:cNvPr>
          <p:cNvSpPr>
            <a:spLocks noGrp="1"/>
          </p:cNvSpPr>
          <p:nvPr>
            <p:ph type="pic" sz="quarter" idx="10"/>
          </p:nvPr>
        </p:nvSpPr>
        <p:spPr>
          <a:xfrm>
            <a:off x="0" y="495300"/>
            <a:ext cx="6096000" cy="5454650"/>
          </a:xfrm>
          <a:custGeom>
            <a:avLst/>
            <a:gdLst>
              <a:gd name="connsiteX0" fmla="*/ 0 w 6096000"/>
              <a:gd name="connsiteY0" fmla="*/ 0 h 5454650"/>
              <a:gd name="connsiteX1" fmla="*/ 6096000 w 6096000"/>
              <a:gd name="connsiteY1" fmla="*/ 0 h 5454650"/>
              <a:gd name="connsiteX2" fmla="*/ 6096000 w 6096000"/>
              <a:gd name="connsiteY2" fmla="*/ 5454650 h 5454650"/>
              <a:gd name="connsiteX3" fmla="*/ 0 w 6096000"/>
              <a:gd name="connsiteY3" fmla="*/ 5454650 h 5454650"/>
            </a:gdLst>
            <a:ahLst/>
            <a:cxnLst>
              <a:cxn ang="0">
                <a:pos x="connsiteX0" y="connsiteY0"/>
              </a:cxn>
              <a:cxn ang="0">
                <a:pos x="connsiteX1" y="connsiteY1"/>
              </a:cxn>
              <a:cxn ang="0">
                <a:pos x="connsiteX2" y="connsiteY2"/>
              </a:cxn>
              <a:cxn ang="0">
                <a:pos x="connsiteX3" y="connsiteY3"/>
              </a:cxn>
            </a:cxnLst>
            <a:rect l="l" t="t" r="r" b="b"/>
            <a:pathLst>
              <a:path w="6096000" h="5454650">
                <a:moveTo>
                  <a:pt x="0" y="0"/>
                </a:moveTo>
                <a:lnTo>
                  <a:pt x="6096000" y="0"/>
                </a:lnTo>
                <a:lnTo>
                  <a:pt x="6096000" y="5454650"/>
                </a:lnTo>
                <a:lnTo>
                  <a:pt x="0" y="5454650"/>
                </a:lnTo>
                <a:close/>
              </a:path>
            </a:pathLst>
          </a:custGeom>
        </p:spPr>
        <p:txBody>
          <a:bodyPr wrap="square">
            <a:noAutofit/>
          </a:bodyPr>
          <a:lstStyle/>
          <a:p>
            <a:endParaRPr lang="en-ID"/>
          </a:p>
        </p:txBody>
      </p:sp>
    </p:spTree>
    <p:extLst>
      <p:ext uri="{BB962C8B-B14F-4D97-AF65-F5344CB8AC3E}">
        <p14:creationId xmlns:p14="http://schemas.microsoft.com/office/powerpoint/2010/main" val="4120928623"/>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A92321A-FDAE-D20E-BD75-799571949AF6}"/>
              </a:ext>
            </a:extLst>
          </p:cNvPr>
          <p:cNvSpPr>
            <a:spLocks noGrp="1"/>
          </p:cNvSpPr>
          <p:nvPr>
            <p:ph type="pic" sz="quarter" idx="10"/>
          </p:nvPr>
        </p:nvSpPr>
        <p:spPr>
          <a:xfrm>
            <a:off x="0" y="0"/>
            <a:ext cx="11201400" cy="3302000"/>
          </a:xfrm>
          <a:custGeom>
            <a:avLst/>
            <a:gdLst>
              <a:gd name="connsiteX0" fmla="*/ 0 w 11201400"/>
              <a:gd name="connsiteY0" fmla="*/ 0 h 3302000"/>
              <a:gd name="connsiteX1" fmla="*/ 11201400 w 11201400"/>
              <a:gd name="connsiteY1" fmla="*/ 0 h 3302000"/>
              <a:gd name="connsiteX2" fmla="*/ 11201400 w 11201400"/>
              <a:gd name="connsiteY2" fmla="*/ 3302000 h 3302000"/>
              <a:gd name="connsiteX3" fmla="*/ 0 w 11201400"/>
              <a:gd name="connsiteY3" fmla="*/ 3302000 h 3302000"/>
            </a:gdLst>
            <a:ahLst/>
            <a:cxnLst>
              <a:cxn ang="0">
                <a:pos x="connsiteX0" y="connsiteY0"/>
              </a:cxn>
              <a:cxn ang="0">
                <a:pos x="connsiteX1" y="connsiteY1"/>
              </a:cxn>
              <a:cxn ang="0">
                <a:pos x="connsiteX2" y="connsiteY2"/>
              </a:cxn>
              <a:cxn ang="0">
                <a:pos x="connsiteX3" y="connsiteY3"/>
              </a:cxn>
            </a:cxnLst>
            <a:rect l="l" t="t" r="r" b="b"/>
            <a:pathLst>
              <a:path w="11201400" h="3302000">
                <a:moveTo>
                  <a:pt x="0" y="0"/>
                </a:moveTo>
                <a:lnTo>
                  <a:pt x="11201400" y="0"/>
                </a:lnTo>
                <a:lnTo>
                  <a:pt x="11201400" y="3302000"/>
                </a:lnTo>
                <a:lnTo>
                  <a:pt x="0" y="3302000"/>
                </a:lnTo>
                <a:close/>
              </a:path>
            </a:pathLst>
          </a:custGeom>
        </p:spPr>
        <p:txBody>
          <a:bodyPr wrap="square">
            <a:noAutofit/>
          </a:bodyPr>
          <a:lstStyle/>
          <a:p>
            <a:endParaRPr lang="en-ID"/>
          </a:p>
        </p:txBody>
      </p:sp>
    </p:spTree>
    <p:extLst>
      <p:ext uri="{BB962C8B-B14F-4D97-AF65-F5344CB8AC3E}">
        <p14:creationId xmlns:p14="http://schemas.microsoft.com/office/powerpoint/2010/main" val="259219724"/>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79F8E41-70EC-AB95-3F07-700AE07B3A7E}"/>
              </a:ext>
            </a:extLst>
          </p:cNvPr>
          <p:cNvSpPr>
            <a:spLocks noGrp="1"/>
          </p:cNvSpPr>
          <p:nvPr>
            <p:ph type="pic" sz="quarter" idx="10"/>
          </p:nvPr>
        </p:nvSpPr>
        <p:spPr>
          <a:xfrm>
            <a:off x="0" y="4305300"/>
            <a:ext cx="9626600" cy="2552700"/>
          </a:xfrm>
          <a:custGeom>
            <a:avLst/>
            <a:gdLst>
              <a:gd name="connsiteX0" fmla="*/ 0 w 10045702"/>
              <a:gd name="connsiteY0" fmla="*/ 0 h 2552700"/>
              <a:gd name="connsiteX1" fmla="*/ 10045702 w 10045702"/>
              <a:gd name="connsiteY1" fmla="*/ 0 h 2552700"/>
              <a:gd name="connsiteX2" fmla="*/ 10045702 w 10045702"/>
              <a:gd name="connsiteY2" fmla="*/ 2552700 h 2552700"/>
              <a:gd name="connsiteX3" fmla="*/ 0 w 10045702"/>
              <a:gd name="connsiteY3" fmla="*/ 2552700 h 2552700"/>
            </a:gdLst>
            <a:ahLst/>
            <a:cxnLst>
              <a:cxn ang="0">
                <a:pos x="connsiteX0" y="connsiteY0"/>
              </a:cxn>
              <a:cxn ang="0">
                <a:pos x="connsiteX1" y="connsiteY1"/>
              </a:cxn>
              <a:cxn ang="0">
                <a:pos x="connsiteX2" y="connsiteY2"/>
              </a:cxn>
              <a:cxn ang="0">
                <a:pos x="connsiteX3" y="connsiteY3"/>
              </a:cxn>
            </a:cxnLst>
            <a:rect l="l" t="t" r="r" b="b"/>
            <a:pathLst>
              <a:path w="10045702" h="2552700">
                <a:moveTo>
                  <a:pt x="0" y="0"/>
                </a:moveTo>
                <a:lnTo>
                  <a:pt x="10045702" y="0"/>
                </a:lnTo>
                <a:lnTo>
                  <a:pt x="10045702" y="2552700"/>
                </a:lnTo>
                <a:lnTo>
                  <a:pt x="0" y="2552700"/>
                </a:lnTo>
                <a:close/>
              </a:path>
            </a:pathLst>
          </a:custGeom>
        </p:spPr>
        <p:txBody>
          <a:bodyPr wrap="square">
            <a:noAutofit/>
          </a:bodyPr>
          <a:lstStyle/>
          <a:p>
            <a:endParaRPr lang="en-ID"/>
          </a:p>
        </p:txBody>
      </p:sp>
    </p:spTree>
    <p:extLst>
      <p:ext uri="{BB962C8B-B14F-4D97-AF65-F5344CB8AC3E}">
        <p14:creationId xmlns:p14="http://schemas.microsoft.com/office/powerpoint/2010/main" val="2312925944"/>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5CC9CF4-23E3-F7AF-CA08-50CA594E3D54}"/>
              </a:ext>
            </a:extLst>
          </p:cNvPr>
          <p:cNvSpPr>
            <a:spLocks noGrp="1"/>
          </p:cNvSpPr>
          <p:nvPr>
            <p:ph type="pic" sz="quarter" idx="10"/>
          </p:nvPr>
        </p:nvSpPr>
        <p:spPr>
          <a:xfrm>
            <a:off x="0" y="2409276"/>
            <a:ext cx="3876676" cy="3540674"/>
          </a:xfrm>
          <a:custGeom>
            <a:avLst/>
            <a:gdLst>
              <a:gd name="connsiteX0" fmla="*/ 0 w 3876676"/>
              <a:gd name="connsiteY0" fmla="*/ 0 h 3540674"/>
              <a:gd name="connsiteX1" fmla="*/ 3876676 w 3876676"/>
              <a:gd name="connsiteY1" fmla="*/ 0 h 3540674"/>
              <a:gd name="connsiteX2" fmla="*/ 3876676 w 3876676"/>
              <a:gd name="connsiteY2" fmla="*/ 3540674 h 3540674"/>
              <a:gd name="connsiteX3" fmla="*/ 0 w 3876676"/>
              <a:gd name="connsiteY3" fmla="*/ 3540674 h 3540674"/>
            </a:gdLst>
            <a:ahLst/>
            <a:cxnLst>
              <a:cxn ang="0">
                <a:pos x="connsiteX0" y="connsiteY0"/>
              </a:cxn>
              <a:cxn ang="0">
                <a:pos x="connsiteX1" y="connsiteY1"/>
              </a:cxn>
              <a:cxn ang="0">
                <a:pos x="connsiteX2" y="connsiteY2"/>
              </a:cxn>
              <a:cxn ang="0">
                <a:pos x="connsiteX3" y="connsiteY3"/>
              </a:cxn>
            </a:cxnLst>
            <a:rect l="l" t="t" r="r" b="b"/>
            <a:pathLst>
              <a:path w="3876676" h="3540674">
                <a:moveTo>
                  <a:pt x="0" y="0"/>
                </a:moveTo>
                <a:lnTo>
                  <a:pt x="3876676" y="0"/>
                </a:lnTo>
                <a:lnTo>
                  <a:pt x="3876676" y="3540674"/>
                </a:lnTo>
                <a:lnTo>
                  <a:pt x="0" y="3540674"/>
                </a:lnTo>
                <a:close/>
              </a:path>
            </a:pathLst>
          </a:custGeom>
        </p:spPr>
        <p:txBody>
          <a:bodyPr wrap="square">
            <a:noAutofit/>
          </a:bodyPr>
          <a:lstStyle/>
          <a:p>
            <a:endParaRPr lang="en-ID"/>
          </a:p>
        </p:txBody>
      </p:sp>
    </p:spTree>
    <p:extLst>
      <p:ext uri="{BB962C8B-B14F-4D97-AF65-F5344CB8AC3E}">
        <p14:creationId xmlns:p14="http://schemas.microsoft.com/office/powerpoint/2010/main" val="142521338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7_Blank">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6239899-B807-DDE6-60AA-0C64D237AC7D}"/>
              </a:ext>
            </a:extLst>
          </p:cNvPr>
          <p:cNvSpPr>
            <a:spLocks noGrp="1"/>
          </p:cNvSpPr>
          <p:nvPr>
            <p:ph type="pic" sz="quarter" idx="10"/>
          </p:nvPr>
        </p:nvSpPr>
        <p:spPr>
          <a:xfrm>
            <a:off x="776288" y="-9833"/>
            <a:ext cx="3971925" cy="6016625"/>
          </a:xfrm>
          <a:prstGeom prst="rect">
            <a:avLst/>
          </a:prstGeom>
          <a:solidFill>
            <a:schemeClr val="tx1"/>
          </a:solidFill>
        </p:spPr>
        <p:txBody>
          <a:bodyPr/>
          <a:lstStyle/>
          <a:p>
            <a:endParaRPr lang="en-US"/>
          </a:p>
        </p:txBody>
      </p:sp>
    </p:spTree>
    <p:extLst>
      <p:ext uri="{BB962C8B-B14F-4D97-AF65-F5344CB8AC3E}">
        <p14:creationId xmlns:p14="http://schemas.microsoft.com/office/powerpoint/2010/main" val="1024552667"/>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_Blank">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1C30DB6-A020-405B-A39D-FFFD08903206}"/>
              </a:ext>
            </a:extLst>
          </p:cNvPr>
          <p:cNvSpPr>
            <a:spLocks noGrp="1"/>
          </p:cNvSpPr>
          <p:nvPr>
            <p:ph type="pic" sz="quarter" idx="10"/>
          </p:nvPr>
        </p:nvSpPr>
        <p:spPr>
          <a:xfrm>
            <a:off x="1" y="0"/>
            <a:ext cx="12192000" cy="2220812"/>
          </a:xfrm>
          <a:custGeom>
            <a:avLst/>
            <a:gdLst>
              <a:gd name="connsiteX0" fmla="*/ 0 w 12192000"/>
              <a:gd name="connsiteY0" fmla="*/ 0 h 2220812"/>
              <a:gd name="connsiteX1" fmla="*/ 1752599 w 12192000"/>
              <a:gd name="connsiteY1" fmla="*/ 0 h 2220812"/>
              <a:gd name="connsiteX2" fmla="*/ 5727699 w 12192000"/>
              <a:gd name="connsiteY2" fmla="*/ 0 h 2220812"/>
              <a:gd name="connsiteX3" fmla="*/ 12192000 w 12192000"/>
              <a:gd name="connsiteY3" fmla="*/ 0 h 2220812"/>
              <a:gd name="connsiteX4" fmla="*/ 12192000 w 12192000"/>
              <a:gd name="connsiteY4" fmla="*/ 2220812 h 2220812"/>
              <a:gd name="connsiteX5" fmla="*/ 0 w 12192000"/>
              <a:gd name="connsiteY5" fmla="*/ 2220812 h 222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220812">
                <a:moveTo>
                  <a:pt x="0" y="0"/>
                </a:moveTo>
                <a:lnTo>
                  <a:pt x="1752599" y="0"/>
                </a:lnTo>
                <a:lnTo>
                  <a:pt x="5727699" y="0"/>
                </a:lnTo>
                <a:lnTo>
                  <a:pt x="12192000" y="0"/>
                </a:lnTo>
                <a:lnTo>
                  <a:pt x="12192000" y="2220812"/>
                </a:lnTo>
                <a:lnTo>
                  <a:pt x="0" y="2220812"/>
                </a:lnTo>
                <a:close/>
              </a:path>
            </a:pathLst>
          </a:custGeom>
          <a:solidFill>
            <a:schemeClr val="tx1"/>
          </a:solidFill>
        </p:spPr>
        <p:txBody>
          <a:bodyPr wrap="square">
            <a:noAutofit/>
          </a:bodyPr>
          <a:lstStyle/>
          <a:p>
            <a:endParaRPr lang="en-ID"/>
          </a:p>
        </p:txBody>
      </p:sp>
    </p:spTree>
    <p:extLst>
      <p:ext uri="{BB962C8B-B14F-4D97-AF65-F5344CB8AC3E}">
        <p14:creationId xmlns:p14="http://schemas.microsoft.com/office/powerpoint/2010/main" val="1517000958"/>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8_Blank">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1C30DB6-A020-405B-A39D-FFFD08903206}"/>
              </a:ext>
            </a:extLst>
          </p:cNvPr>
          <p:cNvSpPr>
            <a:spLocks noGrp="1"/>
          </p:cNvSpPr>
          <p:nvPr>
            <p:ph type="pic" sz="quarter" idx="10"/>
          </p:nvPr>
        </p:nvSpPr>
        <p:spPr>
          <a:xfrm>
            <a:off x="7484825" y="0"/>
            <a:ext cx="4707175" cy="5709410"/>
          </a:xfrm>
          <a:custGeom>
            <a:avLst/>
            <a:gdLst>
              <a:gd name="connsiteX0" fmla="*/ 0 w 12192000"/>
              <a:gd name="connsiteY0" fmla="*/ 0 h 2220812"/>
              <a:gd name="connsiteX1" fmla="*/ 1752599 w 12192000"/>
              <a:gd name="connsiteY1" fmla="*/ 0 h 2220812"/>
              <a:gd name="connsiteX2" fmla="*/ 5727699 w 12192000"/>
              <a:gd name="connsiteY2" fmla="*/ 0 h 2220812"/>
              <a:gd name="connsiteX3" fmla="*/ 12192000 w 12192000"/>
              <a:gd name="connsiteY3" fmla="*/ 0 h 2220812"/>
              <a:gd name="connsiteX4" fmla="*/ 12192000 w 12192000"/>
              <a:gd name="connsiteY4" fmla="*/ 2220812 h 2220812"/>
              <a:gd name="connsiteX5" fmla="*/ 0 w 12192000"/>
              <a:gd name="connsiteY5" fmla="*/ 2220812 h 222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220812">
                <a:moveTo>
                  <a:pt x="0" y="0"/>
                </a:moveTo>
                <a:lnTo>
                  <a:pt x="1752599" y="0"/>
                </a:lnTo>
                <a:lnTo>
                  <a:pt x="5727699" y="0"/>
                </a:lnTo>
                <a:lnTo>
                  <a:pt x="12192000" y="0"/>
                </a:lnTo>
                <a:lnTo>
                  <a:pt x="12192000" y="2220812"/>
                </a:lnTo>
                <a:lnTo>
                  <a:pt x="0" y="2220812"/>
                </a:lnTo>
                <a:close/>
              </a:path>
            </a:pathLst>
          </a:custGeom>
          <a:solidFill>
            <a:schemeClr val="tx1"/>
          </a:solidFill>
        </p:spPr>
        <p:txBody>
          <a:bodyPr wrap="square">
            <a:noAutofit/>
          </a:bodyPr>
          <a:lstStyle/>
          <a:p>
            <a:endParaRPr lang="en-ID"/>
          </a:p>
        </p:txBody>
      </p:sp>
    </p:spTree>
    <p:extLst>
      <p:ext uri="{BB962C8B-B14F-4D97-AF65-F5344CB8AC3E}">
        <p14:creationId xmlns:p14="http://schemas.microsoft.com/office/powerpoint/2010/main" val="56040251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9_Blank">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7F3A89B-2361-CC2E-0F1B-A916CE5AC119}"/>
              </a:ext>
            </a:extLst>
          </p:cNvPr>
          <p:cNvSpPr>
            <a:spLocks noGrp="1"/>
          </p:cNvSpPr>
          <p:nvPr>
            <p:ph type="pic" sz="quarter" idx="10"/>
          </p:nvPr>
        </p:nvSpPr>
        <p:spPr>
          <a:xfrm>
            <a:off x="0" y="1885950"/>
            <a:ext cx="12192001" cy="2695575"/>
          </a:xfrm>
          <a:custGeom>
            <a:avLst/>
            <a:gdLst>
              <a:gd name="connsiteX0" fmla="*/ 0 w 12192001"/>
              <a:gd name="connsiteY0" fmla="*/ 0 h 2695575"/>
              <a:gd name="connsiteX1" fmla="*/ 12192000 w 12192001"/>
              <a:gd name="connsiteY1" fmla="*/ 0 h 2695575"/>
              <a:gd name="connsiteX2" fmla="*/ 12192000 w 12192001"/>
              <a:gd name="connsiteY2" fmla="*/ 184150 h 2695575"/>
              <a:gd name="connsiteX3" fmla="*/ 12192001 w 12192001"/>
              <a:gd name="connsiteY3" fmla="*/ 184150 h 2695575"/>
              <a:gd name="connsiteX4" fmla="*/ 12192001 w 12192001"/>
              <a:gd name="connsiteY4" fmla="*/ 2076450 h 2695575"/>
              <a:gd name="connsiteX5" fmla="*/ 12192000 w 12192001"/>
              <a:gd name="connsiteY5" fmla="*/ 2076450 h 2695575"/>
              <a:gd name="connsiteX6" fmla="*/ 12192000 w 12192001"/>
              <a:gd name="connsiteY6" fmla="*/ 2695575 h 2695575"/>
              <a:gd name="connsiteX7" fmla="*/ 0 w 12192001"/>
              <a:gd name="connsiteY7" fmla="*/ 2695575 h 269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1" h="2695575">
                <a:moveTo>
                  <a:pt x="0" y="0"/>
                </a:moveTo>
                <a:lnTo>
                  <a:pt x="12192000" y="0"/>
                </a:lnTo>
                <a:lnTo>
                  <a:pt x="12192000" y="184150"/>
                </a:lnTo>
                <a:lnTo>
                  <a:pt x="12192001" y="184150"/>
                </a:lnTo>
                <a:lnTo>
                  <a:pt x="12192001" y="2076450"/>
                </a:lnTo>
                <a:lnTo>
                  <a:pt x="12192000" y="2076450"/>
                </a:lnTo>
                <a:lnTo>
                  <a:pt x="12192000" y="2695575"/>
                </a:lnTo>
                <a:lnTo>
                  <a:pt x="0" y="2695575"/>
                </a:lnTo>
                <a:close/>
              </a:path>
            </a:pathLst>
          </a:custGeom>
          <a:solidFill>
            <a:schemeClr val="tx1"/>
          </a:solidFill>
        </p:spPr>
        <p:txBody>
          <a:bodyPr wrap="square">
            <a:noAutofit/>
          </a:bodyPr>
          <a:lstStyle/>
          <a:p>
            <a:endParaRPr lang="en-ID"/>
          </a:p>
        </p:txBody>
      </p:sp>
    </p:spTree>
    <p:extLst>
      <p:ext uri="{BB962C8B-B14F-4D97-AF65-F5344CB8AC3E}">
        <p14:creationId xmlns:p14="http://schemas.microsoft.com/office/powerpoint/2010/main" val="494585162"/>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_Blank">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9598EC86-3C9D-AE76-39B4-BF5FEBACA4A2}"/>
              </a:ext>
            </a:extLst>
          </p:cNvPr>
          <p:cNvSpPr>
            <a:spLocks noGrp="1"/>
          </p:cNvSpPr>
          <p:nvPr>
            <p:ph type="pic" sz="quarter" idx="10"/>
          </p:nvPr>
        </p:nvSpPr>
        <p:spPr>
          <a:xfrm>
            <a:off x="-1" y="2200275"/>
            <a:ext cx="3848101" cy="3817893"/>
          </a:xfrm>
          <a:custGeom>
            <a:avLst/>
            <a:gdLst>
              <a:gd name="connsiteX0" fmla="*/ 0 w 4059342"/>
              <a:gd name="connsiteY0" fmla="*/ 0 h 3741694"/>
              <a:gd name="connsiteX1" fmla="*/ 4059342 w 4059342"/>
              <a:gd name="connsiteY1" fmla="*/ 0 h 3741694"/>
              <a:gd name="connsiteX2" fmla="*/ 4059342 w 4059342"/>
              <a:gd name="connsiteY2" fmla="*/ 3741694 h 3741694"/>
              <a:gd name="connsiteX3" fmla="*/ 0 w 4059342"/>
              <a:gd name="connsiteY3" fmla="*/ 3741694 h 3741694"/>
            </a:gdLst>
            <a:ahLst/>
            <a:cxnLst>
              <a:cxn ang="0">
                <a:pos x="connsiteX0" y="connsiteY0"/>
              </a:cxn>
              <a:cxn ang="0">
                <a:pos x="connsiteX1" y="connsiteY1"/>
              </a:cxn>
              <a:cxn ang="0">
                <a:pos x="connsiteX2" y="connsiteY2"/>
              </a:cxn>
              <a:cxn ang="0">
                <a:pos x="connsiteX3" y="connsiteY3"/>
              </a:cxn>
            </a:cxnLst>
            <a:rect l="l" t="t" r="r" b="b"/>
            <a:pathLst>
              <a:path w="4059342" h="3741694">
                <a:moveTo>
                  <a:pt x="0" y="0"/>
                </a:moveTo>
                <a:lnTo>
                  <a:pt x="4059342" y="0"/>
                </a:lnTo>
                <a:lnTo>
                  <a:pt x="4059342" y="3741694"/>
                </a:lnTo>
                <a:lnTo>
                  <a:pt x="0" y="3741694"/>
                </a:lnTo>
                <a:close/>
              </a:path>
            </a:pathLst>
          </a:custGeom>
          <a:solidFill>
            <a:schemeClr val="tx1"/>
          </a:solidFill>
        </p:spPr>
        <p:txBody>
          <a:bodyPr wrap="square">
            <a:noAutofit/>
          </a:bodyPr>
          <a:lstStyle/>
          <a:p>
            <a:endParaRPr lang="en-ID"/>
          </a:p>
        </p:txBody>
      </p:sp>
    </p:spTree>
    <p:extLst>
      <p:ext uri="{BB962C8B-B14F-4D97-AF65-F5344CB8AC3E}">
        <p14:creationId xmlns:p14="http://schemas.microsoft.com/office/powerpoint/2010/main" val="1541473649"/>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Blank">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9598EC86-3C9D-AE76-39B4-BF5FEBACA4A2}"/>
              </a:ext>
            </a:extLst>
          </p:cNvPr>
          <p:cNvSpPr>
            <a:spLocks noGrp="1"/>
          </p:cNvSpPr>
          <p:nvPr>
            <p:ph type="pic" sz="quarter" idx="10"/>
          </p:nvPr>
        </p:nvSpPr>
        <p:spPr>
          <a:xfrm>
            <a:off x="6641199" y="5055204"/>
            <a:ext cx="5550801" cy="1802796"/>
          </a:xfrm>
          <a:custGeom>
            <a:avLst/>
            <a:gdLst>
              <a:gd name="connsiteX0" fmla="*/ 0 w 4059342"/>
              <a:gd name="connsiteY0" fmla="*/ 0 h 3741694"/>
              <a:gd name="connsiteX1" fmla="*/ 4059342 w 4059342"/>
              <a:gd name="connsiteY1" fmla="*/ 0 h 3741694"/>
              <a:gd name="connsiteX2" fmla="*/ 4059342 w 4059342"/>
              <a:gd name="connsiteY2" fmla="*/ 3741694 h 3741694"/>
              <a:gd name="connsiteX3" fmla="*/ 0 w 4059342"/>
              <a:gd name="connsiteY3" fmla="*/ 3741694 h 3741694"/>
            </a:gdLst>
            <a:ahLst/>
            <a:cxnLst>
              <a:cxn ang="0">
                <a:pos x="connsiteX0" y="connsiteY0"/>
              </a:cxn>
              <a:cxn ang="0">
                <a:pos x="connsiteX1" y="connsiteY1"/>
              </a:cxn>
              <a:cxn ang="0">
                <a:pos x="connsiteX2" y="connsiteY2"/>
              </a:cxn>
              <a:cxn ang="0">
                <a:pos x="connsiteX3" y="connsiteY3"/>
              </a:cxn>
            </a:cxnLst>
            <a:rect l="l" t="t" r="r" b="b"/>
            <a:pathLst>
              <a:path w="4059342" h="3741694">
                <a:moveTo>
                  <a:pt x="0" y="0"/>
                </a:moveTo>
                <a:lnTo>
                  <a:pt x="4059342" y="0"/>
                </a:lnTo>
                <a:lnTo>
                  <a:pt x="4059342" y="3741694"/>
                </a:lnTo>
                <a:lnTo>
                  <a:pt x="0" y="3741694"/>
                </a:lnTo>
                <a:close/>
              </a:path>
            </a:pathLst>
          </a:custGeom>
          <a:solidFill>
            <a:schemeClr val="tx1"/>
          </a:solidFill>
        </p:spPr>
        <p:txBody>
          <a:bodyPr wrap="square">
            <a:noAutofit/>
          </a:bodyPr>
          <a:lstStyle/>
          <a:p>
            <a:endParaRPr lang="en-ID"/>
          </a:p>
        </p:txBody>
      </p:sp>
    </p:spTree>
    <p:extLst>
      <p:ext uri="{BB962C8B-B14F-4D97-AF65-F5344CB8AC3E}">
        <p14:creationId xmlns:p14="http://schemas.microsoft.com/office/powerpoint/2010/main" val="1181520218"/>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2_Blank">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933B505-CF2C-47FE-3778-A15891A1A6C0}"/>
              </a:ext>
            </a:extLst>
          </p:cNvPr>
          <p:cNvSpPr>
            <a:spLocks noGrp="1"/>
          </p:cNvSpPr>
          <p:nvPr>
            <p:ph type="pic" sz="quarter" idx="10"/>
          </p:nvPr>
        </p:nvSpPr>
        <p:spPr>
          <a:xfrm>
            <a:off x="8294255" y="-1"/>
            <a:ext cx="3897745" cy="2281374"/>
          </a:xfrm>
          <a:custGeom>
            <a:avLst/>
            <a:gdLst>
              <a:gd name="connsiteX0" fmla="*/ 0 w 3897745"/>
              <a:gd name="connsiteY0" fmla="*/ 0 h 2281374"/>
              <a:gd name="connsiteX1" fmla="*/ 3897745 w 3897745"/>
              <a:gd name="connsiteY1" fmla="*/ 0 h 2281374"/>
              <a:gd name="connsiteX2" fmla="*/ 3897745 w 3897745"/>
              <a:gd name="connsiteY2" fmla="*/ 2281373 h 2281374"/>
              <a:gd name="connsiteX3" fmla="*/ 3897744 w 3897745"/>
              <a:gd name="connsiteY3" fmla="*/ 2281373 h 2281374"/>
              <a:gd name="connsiteX4" fmla="*/ 3897744 w 3897745"/>
              <a:gd name="connsiteY4" fmla="*/ 2281374 h 2281374"/>
              <a:gd name="connsiteX5" fmla="*/ 0 w 3897745"/>
              <a:gd name="connsiteY5" fmla="*/ 2281374 h 2281374"/>
              <a:gd name="connsiteX6" fmla="*/ 0 w 3897745"/>
              <a:gd name="connsiteY6" fmla="*/ 2281373 h 2281374"/>
              <a:gd name="connsiteX7" fmla="*/ 0 w 3897745"/>
              <a:gd name="connsiteY7" fmla="*/ 1 h 228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7745" h="2281374">
                <a:moveTo>
                  <a:pt x="0" y="0"/>
                </a:moveTo>
                <a:lnTo>
                  <a:pt x="3897745" y="0"/>
                </a:lnTo>
                <a:lnTo>
                  <a:pt x="3897745" y="2281373"/>
                </a:lnTo>
                <a:lnTo>
                  <a:pt x="3897744" y="2281373"/>
                </a:lnTo>
                <a:lnTo>
                  <a:pt x="3897744" y="2281374"/>
                </a:lnTo>
                <a:lnTo>
                  <a:pt x="0" y="2281374"/>
                </a:lnTo>
                <a:lnTo>
                  <a:pt x="0" y="2281373"/>
                </a:lnTo>
                <a:lnTo>
                  <a:pt x="0" y="1"/>
                </a:lnTo>
                <a:close/>
              </a:path>
            </a:pathLst>
          </a:custGeom>
          <a:solidFill>
            <a:schemeClr val="tx1"/>
          </a:solidFill>
        </p:spPr>
        <p:txBody>
          <a:bodyPr wrap="square">
            <a:noAutofit/>
          </a:bodyPr>
          <a:lstStyle/>
          <a:p>
            <a:endParaRPr lang="en-ID"/>
          </a:p>
        </p:txBody>
      </p:sp>
    </p:spTree>
    <p:extLst>
      <p:ext uri="{BB962C8B-B14F-4D97-AF65-F5344CB8AC3E}">
        <p14:creationId xmlns:p14="http://schemas.microsoft.com/office/powerpoint/2010/main" val="147099937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6_Blank">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D42CF95-BFB6-FAFC-9701-F0BF916B25F6}"/>
              </a:ext>
            </a:extLst>
          </p:cNvPr>
          <p:cNvSpPr>
            <a:spLocks noGrp="1"/>
          </p:cNvSpPr>
          <p:nvPr>
            <p:ph type="pic" sz="quarter" idx="10"/>
          </p:nvPr>
        </p:nvSpPr>
        <p:spPr>
          <a:xfrm>
            <a:off x="0" y="-9832"/>
            <a:ext cx="12192000" cy="2241550"/>
          </a:xfrm>
          <a:prstGeom prst="rect">
            <a:avLst/>
          </a:prstGeom>
          <a:solidFill>
            <a:schemeClr val="tx1"/>
          </a:solidFill>
        </p:spPr>
        <p:txBody>
          <a:bodyPr/>
          <a:lstStyle/>
          <a:p>
            <a:endParaRPr lang="en-US"/>
          </a:p>
        </p:txBody>
      </p:sp>
    </p:spTree>
    <p:extLst>
      <p:ext uri="{BB962C8B-B14F-4D97-AF65-F5344CB8AC3E}">
        <p14:creationId xmlns:p14="http://schemas.microsoft.com/office/powerpoint/2010/main" val="182079530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5_Blank">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5C91022-97AF-23C6-6CF3-76B7F3831590}"/>
              </a:ext>
            </a:extLst>
          </p:cNvPr>
          <p:cNvSpPr>
            <a:spLocks noGrp="1"/>
          </p:cNvSpPr>
          <p:nvPr>
            <p:ph type="pic" sz="quarter" idx="10"/>
          </p:nvPr>
        </p:nvSpPr>
        <p:spPr>
          <a:xfrm>
            <a:off x="990600" y="0"/>
            <a:ext cx="3443288" cy="6858000"/>
          </a:xfrm>
          <a:prstGeom prst="rect">
            <a:avLst/>
          </a:prstGeom>
          <a:solidFill>
            <a:schemeClr val="tx1"/>
          </a:solidFill>
        </p:spPr>
        <p:txBody>
          <a:bodyPr/>
          <a:lstStyle/>
          <a:p>
            <a:endParaRPr lang="en-US"/>
          </a:p>
        </p:txBody>
      </p:sp>
    </p:spTree>
    <p:extLst>
      <p:ext uri="{BB962C8B-B14F-4D97-AF65-F5344CB8AC3E}">
        <p14:creationId xmlns:p14="http://schemas.microsoft.com/office/powerpoint/2010/main" val="378534088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4_Blank">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78C44AA-BF3A-A854-9981-F905CBC39D25}"/>
              </a:ext>
            </a:extLst>
          </p:cNvPr>
          <p:cNvSpPr>
            <a:spLocks noGrp="1"/>
          </p:cNvSpPr>
          <p:nvPr>
            <p:ph type="pic" sz="quarter" idx="10"/>
          </p:nvPr>
        </p:nvSpPr>
        <p:spPr>
          <a:xfrm>
            <a:off x="0" y="2654803"/>
            <a:ext cx="4114798" cy="3034294"/>
          </a:xfrm>
          <a:prstGeom prst="rect">
            <a:avLst/>
          </a:prstGeom>
          <a:solidFill>
            <a:schemeClr val="tx1"/>
          </a:solidFill>
        </p:spPr>
        <p:txBody>
          <a:bodyPr/>
          <a:lstStyle/>
          <a:p>
            <a:endParaRPr lang="en-US"/>
          </a:p>
        </p:txBody>
      </p:sp>
    </p:spTree>
    <p:extLst>
      <p:ext uri="{BB962C8B-B14F-4D97-AF65-F5344CB8AC3E}">
        <p14:creationId xmlns:p14="http://schemas.microsoft.com/office/powerpoint/2010/main" val="2376175972"/>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3_Blank">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7B8A631-6B65-2308-677C-B48D570307CD}"/>
              </a:ext>
            </a:extLst>
          </p:cNvPr>
          <p:cNvSpPr>
            <a:spLocks noGrp="1"/>
          </p:cNvSpPr>
          <p:nvPr>
            <p:ph type="pic" sz="quarter" idx="10"/>
          </p:nvPr>
        </p:nvSpPr>
        <p:spPr>
          <a:xfrm>
            <a:off x="6853474" y="1718002"/>
            <a:ext cx="5338526" cy="4075837"/>
          </a:xfrm>
          <a:prstGeom prst="rect">
            <a:avLst/>
          </a:prstGeom>
          <a:solidFill>
            <a:schemeClr val="tx1"/>
          </a:solidFill>
        </p:spPr>
        <p:txBody>
          <a:bodyPr/>
          <a:lstStyle/>
          <a:p>
            <a:endParaRPr lang="en-US"/>
          </a:p>
        </p:txBody>
      </p:sp>
    </p:spTree>
    <p:extLst>
      <p:ext uri="{BB962C8B-B14F-4D97-AF65-F5344CB8AC3E}">
        <p14:creationId xmlns:p14="http://schemas.microsoft.com/office/powerpoint/2010/main" val="1177357042"/>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D7EF0472-DC01-2847-9B91-14213F67F9F6}"/>
              </a:ext>
            </a:extLst>
          </p:cNvPr>
          <p:cNvSpPr>
            <a:spLocks noGrp="1"/>
          </p:cNvSpPr>
          <p:nvPr>
            <p:ph type="pic" sz="quarter" idx="10"/>
          </p:nvPr>
        </p:nvSpPr>
        <p:spPr>
          <a:xfrm>
            <a:off x="760119" y="4013881"/>
            <a:ext cx="2018481" cy="2008823"/>
          </a:xfrm>
          <a:custGeom>
            <a:avLst/>
            <a:gdLst>
              <a:gd name="connsiteX0" fmla="*/ 0 w 2018481"/>
              <a:gd name="connsiteY0" fmla="*/ 0 h 2008823"/>
              <a:gd name="connsiteX1" fmla="*/ 2018481 w 2018481"/>
              <a:gd name="connsiteY1" fmla="*/ 0 h 2008823"/>
              <a:gd name="connsiteX2" fmla="*/ 2018481 w 2018481"/>
              <a:gd name="connsiteY2" fmla="*/ 2008823 h 2008823"/>
              <a:gd name="connsiteX3" fmla="*/ 0 w 2018481"/>
              <a:gd name="connsiteY3" fmla="*/ 2008823 h 2008823"/>
            </a:gdLst>
            <a:ahLst/>
            <a:cxnLst>
              <a:cxn ang="0">
                <a:pos x="connsiteX0" y="connsiteY0"/>
              </a:cxn>
              <a:cxn ang="0">
                <a:pos x="connsiteX1" y="connsiteY1"/>
              </a:cxn>
              <a:cxn ang="0">
                <a:pos x="connsiteX2" y="connsiteY2"/>
              </a:cxn>
              <a:cxn ang="0">
                <a:pos x="connsiteX3" y="connsiteY3"/>
              </a:cxn>
            </a:cxnLst>
            <a:rect l="l" t="t" r="r" b="b"/>
            <a:pathLst>
              <a:path w="2018481" h="2008823">
                <a:moveTo>
                  <a:pt x="0" y="0"/>
                </a:moveTo>
                <a:lnTo>
                  <a:pt x="2018481" y="0"/>
                </a:lnTo>
                <a:lnTo>
                  <a:pt x="2018481" y="2008823"/>
                </a:lnTo>
                <a:lnTo>
                  <a:pt x="0" y="2008823"/>
                </a:lnTo>
                <a:close/>
              </a:path>
            </a:pathLst>
          </a:custGeom>
          <a:solidFill>
            <a:schemeClr val="tx1"/>
          </a:solidFill>
        </p:spPr>
        <p:txBody>
          <a:bodyPr wrap="square">
            <a:noAutofit/>
          </a:bodyPr>
          <a:lstStyle/>
          <a:p>
            <a:endParaRPr lang="en-US"/>
          </a:p>
        </p:txBody>
      </p:sp>
      <p:sp>
        <p:nvSpPr>
          <p:cNvPr id="12" name="Picture Placeholder 11">
            <a:extLst>
              <a:ext uri="{FF2B5EF4-FFF2-40B4-BE49-F238E27FC236}">
                <a16:creationId xmlns:a16="http://schemas.microsoft.com/office/drawing/2014/main" id="{A4A0B0A3-7348-CD9D-45EA-E1BE9F14133B}"/>
              </a:ext>
            </a:extLst>
          </p:cNvPr>
          <p:cNvSpPr>
            <a:spLocks noGrp="1"/>
          </p:cNvSpPr>
          <p:nvPr>
            <p:ph type="pic" sz="quarter" idx="11"/>
          </p:nvPr>
        </p:nvSpPr>
        <p:spPr>
          <a:xfrm>
            <a:off x="2922956" y="4013881"/>
            <a:ext cx="2018481" cy="2008823"/>
          </a:xfrm>
          <a:custGeom>
            <a:avLst/>
            <a:gdLst>
              <a:gd name="connsiteX0" fmla="*/ 0 w 2018481"/>
              <a:gd name="connsiteY0" fmla="*/ 0 h 2008823"/>
              <a:gd name="connsiteX1" fmla="*/ 2018481 w 2018481"/>
              <a:gd name="connsiteY1" fmla="*/ 0 h 2008823"/>
              <a:gd name="connsiteX2" fmla="*/ 2018481 w 2018481"/>
              <a:gd name="connsiteY2" fmla="*/ 2008823 h 2008823"/>
              <a:gd name="connsiteX3" fmla="*/ 0 w 2018481"/>
              <a:gd name="connsiteY3" fmla="*/ 2008823 h 2008823"/>
            </a:gdLst>
            <a:ahLst/>
            <a:cxnLst>
              <a:cxn ang="0">
                <a:pos x="connsiteX0" y="connsiteY0"/>
              </a:cxn>
              <a:cxn ang="0">
                <a:pos x="connsiteX1" y="connsiteY1"/>
              </a:cxn>
              <a:cxn ang="0">
                <a:pos x="connsiteX2" y="connsiteY2"/>
              </a:cxn>
              <a:cxn ang="0">
                <a:pos x="connsiteX3" y="connsiteY3"/>
              </a:cxn>
            </a:cxnLst>
            <a:rect l="l" t="t" r="r" b="b"/>
            <a:pathLst>
              <a:path w="2018481" h="2008823">
                <a:moveTo>
                  <a:pt x="0" y="0"/>
                </a:moveTo>
                <a:lnTo>
                  <a:pt x="2018481" y="0"/>
                </a:lnTo>
                <a:lnTo>
                  <a:pt x="2018481" y="2008823"/>
                </a:lnTo>
                <a:lnTo>
                  <a:pt x="0" y="2008823"/>
                </a:lnTo>
                <a:close/>
              </a:path>
            </a:pathLst>
          </a:custGeom>
          <a:solidFill>
            <a:schemeClr val="tx1"/>
          </a:solidFill>
        </p:spPr>
        <p:txBody>
          <a:bodyPr wrap="square">
            <a:noAutofit/>
          </a:bodyPr>
          <a:lstStyle/>
          <a:p>
            <a:endParaRPr lang="en-US"/>
          </a:p>
        </p:txBody>
      </p:sp>
      <p:sp>
        <p:nvSpPr>
          <p:cNvPr id="14" name="Picture Placeholder 13">
            <a:extLst>
              <a:ext uri="{FF2B5EF4-FFF2-40B4-BE49-F238E27FC236}">
                <a16:creationId xmlns:a16="http://schemas.microsoft.com/office/drawing/2014/main" id="{EF56219B-6401-FE46-8D2A-E40F8E17848D}"/>
              </a:ext>
            </a:extLst>
          </p:cNvPr>
          <p:cNvSpPr>
            <a:spLocks noGrp="1"/>
          </p:cNvSpPr>
          <p:nvPr>
            <p:ph type="pic" sz="quarter" idx="12"/>
          </p:nvPr>
        </p:nvSpPr>
        <p:spPr>
          <a:xfrm>
            <a:off x="5087727" y="4013881"/>
            <a:ext cx="2018481" cy="2008823"/>
          </a:xfrm>
          <a:custGeom>
            <a:avLst/>
            <a:gdLst>
              <a:gd name="connsiteX0" fmla="*/ 0 w 2018481"/>
              <a:gd name="connsiteY0" fmla="*/ 0 h 2008823"/>
              <a:gd name="connsiteX1" fmla="*/ 2018481 w 2018481"/>
              <a:gd name="connsiteY1" fmla="*/ 0 h 2008823"/>
              <a:gd name="connsiteX2" fmla="*/ 2018481 w 2018481"/>
              <a:gd name="connsiteY2" fmla="*/ 2008823 h 2008823"/>
              <a:gd name="connsiteX3" fmla="*/ 0 w 2018481"/>
              <a:gd name="connsiteY3" fmla="*/ 2008823 h 2008823"/>
            </a:gdLst>
            <a:ahLst/>
            <a:cxnLst>
              <a:cxn ang="0">
                <a:pos x="connsiteX0" y="connsiteY0"/>
              </a:cxn>
              <a:cxn ang="0">
                <a:pos x="connsiteX1" y="connsiteY1"/>
              </a:cxn>
              <a:cxn ang="0">
                <a:pos x="connsiteX2" y="connsiteY2"/>
              </a:cxn>
              <a:cxn ang="0">
                <a:pos x="connsiteX3" y="connsiteY3"/>
              </a:cxn>
            </a:cxnLst>
            <a:rect l="l" t="t" r="r" b="b"/>
            <a:pathLst>
              <a:path w="2018481" h="2008823">
                <a:moveTo>
                  <a:pt x="0" y="0"/>
                </a:moveTo>
                <a:lnTo>
                  <a:pt x="2018481" y="0"/>
                </a:lnTo>
                <a:lnTo>
                  <a:pt x="2018481" y="2008823"/>
                </a:lnTo>
                <a:lnTo>
                  <a:pt x="0" y="2008823"/>
                </a:lnTo>
                <a:close/>
              </a:path>
            </a:pathLst>
          </a:custGeom>
          <a:solidFill>
            <a:schemeClr val="tx1"/>
          </a:solidFill>
        </p:spPr>
        <p:txBody>
          <a:bodyPr wrap="square">
            <a:noAutofit/>
          </a:bodyPr>
          <a:lstStyle/>
          <a:p>
            <a:endParaRPr lang="en-US"/>
          </a:p>
        </p:txBody>
      </p:sp>
      <p:sp>
        <p:nvSpPr>
          <p:cNvPr id="17" name="Picture Placeholder 16">
            <a:extLst>
              <a:ext uri="{FF2B5EF4-FFF2-40B4-BE49-F238E27FC236}">
                <a16:creationId xmlns:a16="http://schemas.microsoft.com/office/drawing/2014/main" id="{63148A1E-C09A-6FD5-A0C4-704FA063C942}"/>
              </a:ext>
            </a:extLst>
          </p:cNvPr>
          <p:cNvSpPr>
            <a:spLocks noGrp="1"/>
          </p:cNvSpPr>
          <p:nvPr>
            <p:ph type="pic" sz="quarter" idx="13"/>
          </p:nvPr>
        </p:nvSpPr>
        <p:spPr>
          <a:xfrm>
            <a:off x="7250564" y="4013881"/>
            <a:ext cx="2018481" cy="2008823"/>
          </a:xfrm>
          <a:custGeom>
            <a:avLst/>
            <a:gdLst>
              <a:gd name="connsiteX0" fmla="*/ 0 w 2018481"/>
              <a:gd name="connsiteY0" fmla="*/ 0 h 2008823"/>
              <a:gd name="connsiteX1" fmla="*/ 2018481 w 2018481"/>
              <a:gd name="connsiteY1" fmla="*/ 0 h 2008823"/>
              <a:gd name="connsiteX2" fmla="*/ 2018481 w 2018481"/>
              <a:gd name="connsiteY2" fmla="*/ 2008823 h 2008823"/>
              <a:gd name="connsiteX3" fmla="*/ 0 w 2018481"/>
              <a:gd name="connsiteY3" fmla="*/ 2008823 h 2008823"/>
            </a:gdLst>
            <a:ahLst/>
            <a:cxnLst>
              <a:cxn ang="0">
                <a:pos x="connsiteX0" y="connsiteY0"/>
              </a:cxn>
              <a:cxn ang="0">
                <a:pos x="connsiteX1" y="connsiteY1"/>
              </a:cxn>
              <a:cxn ang="0">
                <a:pos x="connsiteX2" y="connsiteY2"/>
              </a:cxn>
              <a:cxn ang="0">
                <a:pos x="connsiteX3" y="connsiteY3"/>
              </a:cxn>
            </a:cxnLst>
            <a:rect l="l" t="t" r="r" b="b"/>
            <a:pathLst>
              <a:path w="2018481" h="2008823">
                <a:moveTo>
                  <a:pt x="0" y="0"/>
                </a:moveTo>
                <a:lnTo>
                  <a:pt x="2018481" y="0"/>
                </a:lnTo>
                <a:lnTo>
                  <a:pt x="2018481" y="2008823"/>
                </a:lnTo>
                <a:lnTo>
                  <a:pt x="0" y="2008823"/>
                </a:lnTo>
                <a:close/>
              </a:path>
            </a:pathLst>
          </a:custGeom>
          <a:solidFill>
            <a:schemeClr val="tx1"/>
          </a:solidFill>
        </p:spPr>
        <p:txBody>
          <a:bodyPr wrap="square">
            <a:noAutofit/>
          </a:bodyPr>
          <a:lstStyle/>
          <a:p>
            <a:endParaRPr lang="en-US"/>
          </a:p>
        </p:txBody>
      </p:sp>
      <p:sp>
        <p:nvSpPr>
          <p:cNvPr id="19" name="Picture Placeholder 18">
            <a:extLst>
              <a:ext uri="{FF2B5EF4-FFF2-40B4-BE49-F238E27FC236}">
                <a16:creationId xmlns:a16="http://schemas.microsoft.com/office/drawing/2014/main" id="{2B3B900C-BE35-A0E6-3DB5-DD492E62F088}"/>
              </a:ext>
            </a:extLst>
          </p:cNvPr>
          <p:cNvSpPr>
            <a:spLocks noGrp="1"/>
          </p:cNvSpPr>
          <p:nvPr>
            <p:ph type="pic" sz="quarter" idx="14"/>
          </p:nvPr>
        </p:nvSpPr>
        <p:spPr>
          <a:xfrm>
            <a:off x="9413400" y="4013881"/>
            <a:ext cx="2018481" cy="2008823"/>
          </a:xfrm>
          <a:custGeom>
            <a:avLst/>
            <a:gdLst>
              <a:gd name="connsiteX0" fmla="*/ 0 w 2018481"/>
              <a:gd name="connsiteY0" fmla="*/ 0 h 2008823"/>
              <a:gd name="connsiteX1" fmla="*/ 2018481 w 2018481"/>
              <a:gd name="connsiteY1" fmla="*/ 0 h 2008823"/>
              <a:gd name="connsiteX2" fmla="*/ 2018481 w 2018481"/>
              <a:gd name="connsiteY2" fmla="*/ 2008823 h 2008823"/>
              <a:gd name="connsiteX3" fmla="*/ 0 w 2018481"/>
              <a:gd name="connsiteY3" fmla="*/ 2008823 h 2008823"/>
            </a:gdLst>
            <a:ahLst/>
            <a:cxnLst>
              <a:cxn ang="0">
                <a:pos x="connsiteX0" y="connsiteY0"/>
              </a:cxn>
              <a:cxn ang="0">
                <a:pos x="connsiteX1" y="connsiteY1"/>
              </a:cxn>
              <a:cxn ang="0">
                <a:pos x="connsiteX2" y="connsiteY2"/>
              </a:cxn>
              <a:cxn ang="0">
                <a:pos x="connsiteX3" y="connsiteY3"/>
              </a:cxn>
            </a:cxnLst>
            <a:rect l="l" t="t" r="r" b="b"/>
            <a:pathLst>
              <a:path w="2018481" h="2008823">
                <a:moveTo>
                  <a:pt x="0" y="0"/>
                </a:moveTo>
                <a:lnTo>
                  <a:pt x="2018481" y="0"/>
                </a:lnTo>
                <a:lnTo>
                  <a:pt x="2018481" y="2008823"/>
                </a:lnTo>
                <a:lnTo>
                  <a:pt x="0" y="2008823"/>
                </a:lnTo>
                <a:close/>
              </a:path>
            </a:pathLst>
          </a:custGeom>
          <a:solidFill>
            <a:schemeClr val="tx1"/>
          </a:solidFill>
        </p:spPr>
        <p:txBody>
          <a:bodyPr wrap="square">
            <a:noAutofit/>
          </a:bodyPr>
          <a:lstStyle/>
          <a:p>
            <a:endParaRPr lang="en-US"/>
          </a:p>
        </p:txBody>
      </p:sp>
    </p:spTree>
    <p:extLst>
      <p:ext uri="{BB962C8B-B14F-4D97-AF65-F5344CB8AC3E}">
        <p14:creationId xmlns:p14="http://schemas.microsoft.com/office/powerpoint/2010/main" val="2162508272"/>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3_Blank">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D749EED-6306-F012-D340-8783F8D2F365}"/>
              </a:ext>
            </a:extLst>
          </p:cNvPr>
          <p:cNvSpPr>
            <a:spLocks noGrp="1"/>
          </p:cNvSpPr>
          <p:nvPr>
            <p:ph type="pic" sz="quarter" idx="10"/>
          </p:nvPr>
        </p:nvSpPr>
        <p:spPr>
          <a:xfrm>
            <a:off x="8622603" y="0"/>
            <a:ext cx="3569390" cy="6857999"/>
          </a:xfrm>
          <a:custGeom>
            <a:avLst/>
            <a:gdLst>
              <a:gd name="connsiteX0" fmla="*/ 0 w 4972043"/>
              <a:gd name="connsiteY0" fmla="*/ 0 h 6857999"/>
              <a:gd name="connsiteX1" fmla="*/ 4972043 w 4972043"/>
              <a:gd name="connsiteY1" fmla="*/ 0 h 6857999"/>
              <a:gd name="connsiteX2" fmla="*/ 4972043 w 4972043"/>
              <a:gd name="connsiteY2" fmla="*/ 6857999 h 6857999"/>
              <a:gd name="connsiteX3" fmla="*/ 0 w 4972043"/>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4972043" h="6857999">
                <a:moveTo>
                  <a:pt x="0" y="0"/>
                </a:moveTo>
                <a:lnTo>
                  <a:pt x="4972043" y="0"/>
                </a:lnTo>
                <a:lnTo>
                  <a:pt x="4972043" y="6857999"/>
                </a:lnTo>
                <a:lnTo>
                  <a:pt x="0" y="6857999"/>
                </a:lnTo>
                <a:close/>
              </a:path>
            </a:pathLst>
          </a:custGeom>
          <a:solidFill>
            <a:schemeClr val="tx1"/>
          </a:solidFill>
        </p:spPr>
        <p:txBody>
          <a:bodyPr wrap="square">
            <a:noAutofit/>
          </a:bodyPr>
          <a:lstStyle/>
          <a:p>
            <a:endParaRPr lang="en-US" dirty="0"/>
          </a:p>
        </p:txBody>
      </p:sp>
    </p:spTree>
    <p:extLst>
      <p:ext uri="{BB962C8B-B14F-4D97-AF65-F5344CB8AC3E}">
        <p14:creationId xmlns:p14="http://schemas.microsoft.com/office/powerpoint/2010/main" val="84560074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_Blank">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D176953-55D7-0F68-D72C-8E58D8EBBCA9}"/>
              </a:ext>
            </a:extLst>
          </p:cNvPr>
          <p:cNvSpPr>
            <a:spLocks noGrp="1"/>
          </p:cNvSpPr>
          <p:nvPr>
            <p:ph type="pic" sz="quarter" idx="10"/>
          </p:nvPr>
        </p:nvSpPr>
        <p:spPr>
          <a:xfrm>
            <a:off x="-1" y="3618025"/>
            <a:ext cx="12192000" cy="2374417"/>
          </a:xfrm>
          <a:custGeom>
            <a:avLst/>
            <a:gdLst>
              <a:gd name="connsiteX0" fmla="*/ 0 w 12192000"/>
              <a:gd name="connsiteY0" fmla="*/ 0 h 2374417"/>
              <a:gd name="connsiteX1" fmla="*/ 12192000 w 12192000"/>
              <a:gd name="connsiteY1" fmla="*/ 0 h 2374417"/>
              <a:gd name="connsiteX2" fmla="*/ 12192000 w 12192000"/>
              <a:gd name="connsiteY2" fmla="*/ 2374417 h 2374417"/>
              <a:gd name="connsiteX3" fmla="*/ 0 w 12192000"/>
              <a:gd name="connsiteY3" fmla="*/ 2374417 h 2374417"/>
            </a:gdLst>
            <a:ahLst/>
            <a:cxnLst>
              <a:cxn ang="0">
                <a:pos x="connsiteX0" y="connsiteY0"/>
              </a:cxn>
              <a:cxn ang="0">
                <a:pos x="connsiteX1" y="connsiteY1"/>
              </a:cxn>
              <a:cxn ang="0">
                <a:pos x="connsiteX2" y="connsiteY2"/>
              </a:cxn>
              <a:cxn ang="0">
                <a:pos x="connsiteX3" y="connsiteY3"/>
              </a:cxn>
            </a:cxnLst>
            <a:rect l="l" t="t" r="r" b="b"/>
            <a:pathLst>
              <a:path w="12192000" h="2374417">
                <a:moveTo>
                  <a:pt x="0" y="0"/>
                </a:moveTo>
                <a:lnTo>
                  <a:pt x="12192000" y="0"/>
                </a:lnTo>
                <a:lnTo>
                  <a:pt x="12192000" y="2374417"/>
                </a:lnTo>
                <a:lnTo>
                  <a:pt x="0" y="2374417"/>
                </a:lnTo>
                <a:close/>
              </a:path>
            </a:pathLst>
          </a:custGeom>
          <a:solidFill>
            <a:schemeClr val="tx1"/>
          </a:solidFill>
        </p:spPr>
        <p:txBody>
          <a:bodyPr wrap="square">
            <a:noAutofit/>
          </a:bodyPr>
          <a:lstStyle/>
          <a:p>
            <a:endParaRPr lang="en-US" dirty="0"/>
          </a:p>
        </p:txBody>
      </p:sp>
    </p:spTree>
    <p:extLst>
      <p:ext uri="{BB962C8B-B14F-4D97-AF65-F5344CB8AC3E}">
        <p14:creationId xmlns:p14="http://schemas.microsoft.com/office/powerpoint/2010/main" val="308455462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D43E952-D070-EF93-4ACC-591528536F35}"/>
              </a:ext>
            </a:extLst>
          </p:cNvPr>
          <p:cNvGrpSpPr/>
          <p:nvPr userDrawn="1"/>
        </p:nvGrpSpPr>
        <p:grpSpPr>
          <a:xfrm>
            <a:off x="0" y="6638476"/>
            <a:ext cx="12192000" cy="288351"/>
            <a:chOff x="0" y="6569650"/>
            <a:chExt cx="12192000" cy="288351"/>
          </a:xfrm>
        </p:grpSpPr>
        <p:sp>
          <p:nvSpPr>
            <p:cNvPr id="20" name="Freeform: Shape 19">
              <a:extLst>
                <a:ext uri="{FF2B5EF4-FFF2-40B4-BE49-F238E27FC236}">
                  <a16:creationId xmlns:a16="http://schemas.microsoft.com/office/drawing/2014/main" id="{CA5B7551-9FB2-97CD-8B1B-0C690E46B148}"/>
                </a:ext>
              </a:extLst>
            </p:cNvPr>
            <p:cNvSpPr/>
            <p:nvPr/>
          </p:nvSpPr>
          <p:spPr>
            <a:xfrm>
              <a:off x="0" y="6569650"/>
              <a:ext cx="12192000" cy="288350"/>
            </a:xfrm>
            <a:custGeom>
              <a:avLst/>
              <a:gdLst>
                <a:gd name="connsiteX0" fmla="*/ 706027 w 12192000"/>
                <a:gd name="connsiteY0" fmla="*/ 136 h 512762"/>
                <a:gd name="connsiteX1" fmla="*/ 4643792 w 12192000"/>
                <a:gd name="connsiteY1" fmla="*/ 148423 h 512762"/>
                <a:gd name="connsiteX2" fmla="*/ 12192000 w 12192000"/>
                <a:gd name="connsiteY2" fmla="*/ 387659 h 512762"/>
                <a:gd name="connsiteX3" fmla="*/ 12192000 w 12192000"/>
                <a:gd name="connsiteY3" fmla="*/ 512762 h 512762"/>
                <a:gd name="connsiteX4" fmla="*/ 0 w 12192000"/>
                <a:gd name="connsiteY4" fmla="*/ 512762 h 512762"/>
                <a:gd name="connsiteX5" fmla="*/ 0 w 12192000"/>
                <a:gd name="connsiteY5" fmla="*/ 4208 h 512762"/>
                <a:gd name="connsiteX6" fmla="*/ 150316 w 12192000"/>
                <a:gd name="connsiteY6" fmla="*/ 1984 h 512762"/>
                <a:gd name="connsiteX7" fmla="*/ 706027 w 12192000"/>
                <a:gd name="connsiteY7" fmla="*/ 136 h 51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12762">
                  <a:moveTo>
                    <a:pt x="706027" y="136"/>
                  </a:moveTo>
                  <a:cubicBezTo>
                    <a:pt x="1845884" y="2803"/>
                    <a:pt x="3156661" y="44870"/>
                    <a:pt x="4643792" y="148423"/>
                  </a:cubicBezTo>
                  <a:cubicBezTo>
                    <a:pt x="8197964" y="395853"/>
                    <a:pt x="10658603" y="479413"/>
                    <a:pt x="12192000" y="387659"/>
                  </a:cubicBezTo>
                  <a:lnTo>
                    <a:pt x="12192000" y="512762"/>
                  </a:lnTo>
                  <a:lnTo>
                    <a:pt x="0" y="512762"/>
                  </a:lnTo>
                  <a:lnTo>
                    <a:pt x="0" y="4208"/>
                  </a:lnTo>
                  <a:lnTo>
                    <a:pt x="150316" y="1984"/>
                  </a:lnTo>
                  <a:cubicBezTo>
                    <a:pt x="330822" y="342"/>
                    <a:pt x="516051" y="-309"/>
                    <a:pt x="706027" y="136"/>
                  </a:cubicBezTo>
                  <a:close/>
                </a:path>
              </a:pathLst>
            </a:custGeom>
            <a:gradFill>
              <a:gsLst>
                <a:gs pos="0">
                  <a:schemeClr val="accent1">
                    <a:lumMod val="5000"/>
                    <a:lumOff val="95000"/>
                  </a:schemeClr>
                </a:gs>
                <a:gs pos="77000">
                  <a:schemeClr val="accent1"/>
                </a:gs>
              </a:gsLst>
              <a:lin ang="8400000" scaled="0"/>
            </a:gradFill>
            <a:ln w="29592" cap="flat">
              <a:noFill/>
              <a:prstDash val="solid"/>
              <a:miter/>
            </a:ln>
          </p:spPr>
          <p:txBody>
            <a:bodyPr rtlCol="0" anchor="ctr"/>
            <a:lstStyle/>
            <a:p>
              <a:endParaRPr lang="en-ID"/>
            </a:p>
          </p:txBody>
        </p:sp>
        <p:sp>
          <p:nvSpPr>
            <p:cNvPr id="24" name="Freeform: Shape 23">
              <a:extLst>
                <a:ext uri="{FF2B5EF4-FFF2-40B4-BE49-F238E27FC236}">
                  <a16:creationId xmlns:a16="http://schemas.microsoft.com/office/drawing/2014/main" id="{A3C81AEA-776F-E8F5-08B7-142E6DAF6E03}"/>
                </a:ext>
              </a:extLst>
            </p:cNvPr>
            <p:cNvSpPr/>
            <p:nvPr userDrawn="1"/>
          </p:nvSpPr>
          <p:spPr>
            <a:xfrm>
              <a:off x="1" y="6643950"/>
              <a:ext cx="4649087" cy="214051"/>
            </a:xfrm>
            <a:custGeom>
              <a:avLst/>
              <a:gdLst>
                <a:gd name="connsiteX0" fmla="*/ 0 w 4649087"/>
                <a:gd name="connsiteY0" fmla="*/ 0 h 380639"/>
                <a:gd name="connsiteX1" fmla="*/ 284568 w 4649087"/>
                <a:gd name="connsiteY1" fmla="*/ 6261 h 380639"/>
                <a:gd name="connsiteX2" fmla="*/ 4069001 w 4649087"/>
                <a:gd name="connsiteY2" fmla="*/ 301314 h 380639"/>
                <a:gd name="connsiteX3" fmla="*/ 4649087 w 4649087"/>
                <a:gd name="connsiteY3" fmla="*/ 380639 h 380639"/>
                <a:gd name="connsiteX4" fmla="*/ 0 w 4649087"/>
                <a:gd name="connsiteY4" fmla="*/ 380639 h 380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9087" h="380639">
                  <a:moveTo>
                    <a:pt x="0" y="0"/>
                  </a:moveTo>
                  <a:lnTo>
                    <a:pt x="284568" y="6261"/>
                  </a:lnTo>
                  <a:cubicBezTo>
                    <a:pt x="1445672" y="40737"/>
                    <a:pt x="2746782" y="133013"/>
                    <a:pt x="4069001" y="301314"/>
                  </a:cubicBezTo>
                  <a:lnTo>
                    <a:pt x="4649087" y="380639"/>
                  </a:lnTo>
                  <a:lnTo>
                    <a:pt x="0" y="380639"/>
                  </a:lnTo>
                  <a:close/>
                </a:path>
              </a:pathLst>
            </a:custGeom>
            <a:gradFill>
              <a:gsLst>
                <a:gs pos="0">
                  <a:schemeClr val="accent3">
                    <a:lumMod val="20000"/>
                    <a:lumOff val="80000"/>
                  </a:schemeClr>
                </a:gs>
                <a:gs pos="77000">
                  <a:schemeClr val="accent3"/>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2" name="Freeform: Shape 21">
              <a:extLst>
                <a:ext uri="{FF2B5EF4-FFF2-40B4-BE49-F238E27FC236}">
                  <a16:creationId xmlns:a16="http://schemas.microsoft.com/office/drawing/2014/main" id="{E668487B-9FF5-BBB3-AE5D-92B2B163B695}"/>
                </a:ext>
              </a:extLst>
            </p:cNvPr>
            <p:cNvSpPr/>
            <p:nvPr userDrawn="1"/>
          </p:nvSpPr>
          <p:spPr>
            <a:xfrm>
              <a:off x="0" y="6631874"/>
              <a:ext cx="5471640" cy="226127"/>
            </a:xfrm>
            <a:custGeom>
              <a:avLst/>
              <a:gdLst>
                <a:gd name="connsiteX0" fmla="*/ 0 w 5471640"/>
                <a:gd name="connsiteY0" fmla="*/ 0 h 402112"/>
                <a:gd name="connsiteX1" fmla="*/ 258919 w 5471640"/>
                <a:gd name="connsiteY1" fmla="*/ 2470 h 402112"/>
                <a:gd name="connsiteX2" fmla="*/ 4845303 w 5471640"/>
                <a:gd name="connsiteY2" fmla="*/ 319510 h 402112"/>
                <a:gd name="connsiteX3" fmla="*/ 5471640 w 5471640"/>
                <a:gd name="connsiteY3" fmla="*/ 402112 h 402112"/>
                <a:gd name="connsiteX4" fmla="*/ 2592119 w 5471640"/>
                <a:gd name="connsiteY4" fmla="*/ 402112 h 402112"/>
                <a:gd name="connsiteX5" fmla="*/ 2241190 w 5471640"/>
                <a:gd name="connsiteY5" fmla="*/ 340713 h 402112"/>
                <a:gd name="connsiteX6" fmla="*/ 287510 w 5471640"/>
                <a:gd name="connsiteY6" fmla="*/ 86160 h 402112"/>
                <a:gd name="connsiteX7" fmla="*/ 0 w 5471640"/>
                <a:gd name="connsiteY7" fmla="*/ 64327 h 40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71640" h="402112">
                  <a:moveTo>
                    <a:pt x="0" y="0"/>
                  </a:moveTo>
                  <a:lnTo>
                    <a:pt x="258919" y="2470"/>
                  </a:lnTo>
                  <a:cubicBezTo>
                    <a:pt x="1361056" y="18666"/>
                    <a:pt x="2977693" y="89652"/>
                    <a:pt x="4845303" y="319510"/>
                  </a:cubicBezTo>
                  <a:lnTo>
                    <a:pt x="5471640" y="402112"/>
                  </a:lnTo>
                  <a:lnTo>
                    <a:pt x="2592119" y="402112"/>
                  </a:lnTo>
                  <a:lnTo>
                    <a:pt x="2241190" y="340713"/>
                  </a:lnTo>
                  <a:cubicBezTo>
                    <a:pt x="1661418" y="243621"/>
                    <a:pt x="983605" y="148229"/>
                    <a:pt x="287510" y="86160"/>
                  </a:cubicBezTo>
                  <a:lnTo>
                    <a:pt x="0" y="64327"/>
                  </a:lnTo>
                  <a:close/>
                </a:path>
              </a:pathLst>
            </a:custGeom>
            <a:gradFill>
              <a:gsLst>
                <a:gs pos="0">
                  <a:schemeClr val="accent2">
                    <a:lumMod val="20000"/>
                    <a:lumOff val="80000"/>
                  </a:schemeClr>
                </a:gs>
                <a:gs pos="77000">
                  <a:schemeClr val="accent2"/>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
        <p:nvSpPr>
          <p:cNvPr id="5" name="TextBox 4">
            <a:extLst>
              <a:ext uri="{FF2B5EF4-FFF2-40B4-BE49-F238E27FC236}">
                <a16:creationId xmlns:a16="http://schemas.microsoft.com/office/drawing/2014/main" id="{6C3EC020-B01A-5A5A-64BE-FA473859D7E6}"/>
              </a:ext>
            </a:extLst>
          </p:cNvPr>
          <p:cNvSpPr txBox="1"/>
          <p:nvPr userDrawn="1"/>
        </p:nvSpPr>
        <p:spPr>
          <a:xfrm>
            <a:off x="10711609" y="288350"/>
            <a:ext cx="1341532" cy="584775"/>
          </a:xfrm>
          <a:prstGeom prst="rect">
            <a:avLst/>
          </a:prstGeom>
          <a:noFill/>
        </p:spPr>
        <p:txBody>
          <a:bodyPr wrap="square" rtlCol="0" anchor="ctr">
            <a:spAutoFit/>
          </a:bodyPr>
          <a:lstStyle/>
          <a:p>
            <a:pPr algn="r"/>
            <a:fld id="{8739E9FD-72D3-4EBD-A2C0-4FFD4126FF91}" type="slidenum">
              <a:rPr lang="en-GB" sz="3200" b="0" smtClean="0">
                <a:solidFill>
                  <a:schemeClr val="bg1">
                    <a:lumMod val="85000"/>
                  </a:schemeClr>
                </a:solidFill>
                <a:latin typeface="+mj-lt"/>
              </a:rPr>
              <a:pPr algn="r"/>
              <a:t>‹#›</a:t>
            </a:fld>
            <a:endParaRPr lang="en-GB" sz="3200" b="0" dirty="0">
              <a:solidFill>
                <a:schemeClr val="bg1">
                  <a:lumMod val="85000"/>
                </a:schemeClr>
              </a:solidFill>
              <a:latin typeface="+mj-lt"/>
            </a:endParaRPr>
          </a:p>
        </p:txBody>
      </p:sp>
      <p:pic>
        <p:nvPicPr>
          <p:cNvPr id="3" name="Picture 2">
            <a:extLst>
              <a:ext uri="{FF2B5EF4-FFF2-40B4-BE49-F238E27FC236}">
                <a16:creationId xmlns:a16="http://schemas.microsoft.com/office/drawing/2014/main" id="{FC68A1D5-4C5D-04F4-D9BF-18DBD12D9738}"/>
              </a:ext>
            </a:extLst>
          </p:cNvPr>
          <p:cNvPicPr>
            <a:picLocks noChangeAspect="1"/>
          </p:cNvPicPr>
          <p:nvPr userDrawn="1"/>
        </p:nvPicPr>
        <p:blipFill>
          <a:blip r:embed="rId27"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1177588" y="5741691"/>
            <a:ext cx="801387" cy="801385"/>
          </a:xfrm>
          <a:prstGeom prst="rect">
            <a:avLst/>
          </a:prstGeom>
        </p:spPr>
      </p:pic>
    </p:spTree>
    <p:extLst>
      <p:ext uri="{BB962C8B-B14F-4D97-AF65-F5344CB8AC3E}">
        <p14:creationId xmlns:p14="http://schemas.microsoft.com/office/powerpoint/2010/main" val="3320706057"/>
      </p:ext>
    </p:extLst>
  </p:cSld>
  <p:clrMap bg1="lt1" tx1="dk1" bg2="lt2" tx2="dk2" accent1="accent1" accent2="accent2" accent3="accent3" accent4="accent4" accent5="accent5" accent6="accent6" hlink="hlink" folHlink="folHlink"/>
  <p:sldLayoutIdLst>
    <p:sldLayoutId id="2147483658" r:id="rId1"/>
    <p:sldLayoutId id="2147483682" r:id="rId2"/>
    <p:sldLayoutId id="2147483681" r:id="rId3"/>
    <p:sldLayoutId id="2147483680" r:id="rId4"/>
    <p:sldLayoutId id="2147483679" r:id="rId5"/>
    <p:sldLayoutId id="2147483678" r:id="rId6"/>
    <p:sldLayoutId id="2147483663" r:id="rId7"/>
    <p:sldLayoutId id="2147483668" r:id="rId8"/>
    <p:sldLayoutId id="2147483669" r:id="rId9"/>
    <p:sldLayoutId id="2147483670" r:id="rId10"/>
    <p:sldLayoutId id="2147483665" r:id="rId11"/>
    <p:sldLayoutId id="2147483664" r:id="rId12"/>
    <p:sldLayoutId id="2147483671" r:id="rId13"/>
    <p:sldLayoutId id="2147483666" r:id="rId14"/>
    <p:sldLayoutId id="2147483667" r:id="rId15"/>
    <p:sldLayoutId id="2147483662" r:id="rId16"/>
    <p:sldLayoutId id="2147483661" r:id="rId17"/>
    <p:sldLayoutId id="2147483660" r:id="rId18"/>
    <p:sldLayoutId id="2147483659" r:id="rId19"/>
    <p:sldLayoutId id="2147483672" r:id="rId20"/>
    <p:sldLayoutId id="2147483673" r:id="rId21"/>
    <p:sldLayoutId id="2147483674" r:id="rId22"/>
    <p:sldLayoutId id="2147483675" r:id="rId23"/>
    <p:sldLayoutId id="2147483676" r:id="rId24"/>
    <p:sldLayoutId id="2147483677"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12">
          <p15:clr>
            <a:srgbClr val="F26B43"/>
          </p15:clr>
        </p15:guide>
        <p15:guide id="2" pos="312">
          <p15:clr>
            <a:srgbClr val="F26B43"/>
          </p15:clr>
        </p15:guide>
        <p15:guide id="3" orient="horz" pos="550">
          <p15:clr>
            <a:srgbClr val="F26B43"/>
          </p15:clr>
        </p15:guide>
        <p15:guide id="4" pos="624">
          <p15:clr>
            <a:srgbClr val="F26B43"/>
          </p15:clr>
        </p15:guide>
        <p15:guide id="6" pos="7056">
          <p15:clr>
            <a:srgbClr val="F26B43"/>
          </p15:clr>
        </p15:guide>
        <p15:guide id="8" pos="737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sv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hyperlink" Target="http://www.coachsupermike.com/" TargetMode="Externa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jpeg"/><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1.xml"/><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D90080B9-17D9-E92D-9B2C-0AE6B26799DB}"/>
              </a:ext>
            </a:extLst>
          </p:cNvPr>
          <p:cNvSpPr/>
          <p:nvPr/>
        </p:nvSpPr>
        <p:spPr>
          <a:xfrm>
            <a:off x="8620125" y="0"/>
            <a:ext cx="190499" cy="6857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C2F59A39-4AE0-AECA-6C84-1E843BA548AB}"/>
              </a:ext>
            </a:extLst>
          </p:cNvPr>
          <p:cNvSpPr/>
          <p:nvPr/>
        </p:nvSpPr>
        <p:spPr>
          <a:xfrm>
            <a:off x="8810625" y="0"/>
            <a:ext cx="3381375"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233C967A-4A0B-BDF5-7498-93B50649BC8B}"/>
              </a:ext>
            </a:extLst>
          </p:cNvPr>
          <p:cNvGrpSpPr/>
          <p:nvPr/>
        </p:nvGrpSpPr>
        <p:grpSpPr>
          <a:xfrm>
            <a:off x="11180895" y="5748338"/>
            <a:ext cx="794772" cy="794768"/>
            <a:chOff x="11405547" y="6111979"/>
            <a:chExt cx="531971" cy="531971"/>
          </a:xfrm>
        </p:grpSpPr>
        <p:sp>
          <p:nvSpPr>
            <p:cNvPr id="5" name="Oval 4">
              <a:extLst>
                <a:ext uri="{FF2B5EF4-FFF2-40B4-BE49-F238E27FC236}">
                  <a16:creationId xmlns:a16="http://schemas.microsoft.com/office/drawing/2014/main" id="{4511FEAD-F255-96FC-FA5B-970A0C97C4E2}"/>
                </a:ext>
              </a:extLst>
            </p:cNvPr>
            <p:cNvSpPr/>
            <p:nvPr/>
          </p:nvSpPr>
          <p:spPr>
            <a:xfrm>
              <a:off x="11452226" y="6173176"/>
              <a:ext cx="424094" cy="4240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B5F7313-6CBE-41F5-D433-0CB112DD9F37}"/>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1405547" y="6111979"/>
              <a:ext cx="531971" cy="531971"/>
            </a:xfrm>
            <a:prstGeom prst="rect">
              <a:avLst/>
            </a:prstGeom>
          </p:spPr>
        </p:pic>
      </p:grpSp>
      <p:sp>
        <p:nvSpPr>
          <p:cNvPr id="23554" name="AutoShape 2" descr="Wealth Creatio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 name="Picture 7">
            <a:extLst>
              <a:ext uri="{FF2B5EF4-FFF2-40B4-BE49-F238E27FC236}">
                <a16:creationId xmlns:a16="http://schemas.microsoft.com/office/drawing/2014/main" id="{8579D1D8-D881-5CD6-EDF3-EDA7CDF330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1922" y="176906"/>
            <a:ext cx="4168946" cy="6443501"/>
          </a:xfrm>
          <a:prstGeom prst="rect">
            <a:avLst/>
          </a:prstGeom>
        </p:spPr>
      </p:pic>
    </p:spTree>
    <p:extLst>
      <p:ext uri="{BB962C8B-B14F-4D97-AF65-F5344CB8AC3E}">
        <p14:creationId xmlns:p14="http://schemas.microsoft.com/office/powerpoint/2010/main" val="5752218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3086592-88CF-2AAA-99A6-7BC410C6E416}"/>
              </a:ext>
            </a:extLst>
          </p:cNvPr>
          <p:cNvSpPr/>
          <p:nvPr/>
        </p:nvSpPr>
        <p:spPr>
          <a:xfrm>
            <a:off x="1607913" y="-1"/>
            <a:ext cx="1084487" cy="1365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21ECCF30-26DE-C20C-52F0-AE2D60AACF46}"/>
              </a:ext>
            </a:extLst>
          </p:cNvPr>
          <p:cNvGrpSpPr/>
          <p:nvPr/>
        </p:nvGrpSpPr>
        <p:grpSpPr>
          <a:xfrm>
            <a:off x="1343025" y="194996"/>
            <a:ext cx="9505950" cy="1333679"/>
            <a:chOff x="-448587" y="585846"/>
            <a:chExt cx="9505950" cy="1333679"/>
          </a:xfrm>
        </p:grpSpPr>
        <p:sp>
          <p:nvSpPr>
            <p:cNvPr id="10" name="Rectangle 9">
              <a:extLst>
                <a:ext uri="{FF2B5EF4-FFF2-40B4-BE49-F238E27FC236}">
                  <a16:creationId xmlns:a16="http://schemas.microsoft.com/office/drawing/2014/main" id="{A743AAFE-FD7A-8D85-0FD7-7F76EDA08CC8}"/>
                </a:ext>
              </a:extLst>
            </p:cNvPr>
            <p:cNvSpPr/>
            <p:nvPr/>
          </p:nvSpPr>
          <p:spPr>
            <a:xfrm>
              <a:off x="-448587" y="719196"/>
              <a:ext cx="9505950" cy="1200329"/>
            </a:xfrm>
            <a:prstGeom prst="rect">
              <a:avLst/>
            </a:prstGeom>
          </p:spPr>
          <p:txBody>
            <a:bodyPr wrap="square" anchor="t">
              <a:spAutoFit/>
            </a:bodyPr>
            <a:lstStyle/>
            <a:p>
              <a:pPr algn="ctr">
                <a:lnSpc>
                  <a:spcPct val="90000"/>
                </a:lnSpc>
              </a:pPr>
              <a:r>
                <a:rPr lang="en-US" sz="4000" dirty="0">
                  <a:solidFill>
                    <a:schemeClr val="tx1">
                      <a:lumMod val="85000"/>
                      <a:lumOff val="15000"/>
                    </a:schemeClr>
                  </a:solidFill>
                  <a:latin typeface="+mj-lt"/>
                  <a:cs typeface="Segoe UI" panose="020B0502040204020203" pitchFamily="34" charset="0"/>
                </a:rPr>
                <a:t>Most Effective Systems/Strategies for working with Sellers</a:t>
              </a:r>
            </a:p>
          </p:txBody>
        </p:sp>
        <p:cxnSp>
          <p:nvCxnSpPr>
            <p:cNvPr id="11" name="Straight Connector 10">
              <a:extLst>
                <a:ext uri="{FF2B5EF4-FFF2-40B4-BE49-F238E27FC236}">
                  <a16:creationId xmlns:a16="http://schemas.microsoft.com/office/drawing/2014/main" id="{243809B7-C8F8-EA30-C56C-C5FA501796F4}"/>
                </a:ext>
              </a:extLst>
            </p:cNvPr>
            <p:cNvCxnSpPr>
              <a:cxnSpLocks/>
            </p:cNvCxnSpPr>
            <p:nvPr/>
          </p:nvCxnSpPr>
          <p:spPr>
            <a:xfrm flipH="1">
              <a:off x="4078454" y="585846"/>
              <a:ext cx="451869" cy="0"/>
            </a:xfrm>
            <a:prstGeom prst="line">
              <a:avLst/>
            </a:prstGeom>
            <a:ln w="381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6" name="TextBox 5">
            <a:extLst>
              <a:ext uri="{FF2B5EF4-FFF2-40B4-BE49-F238E27FC236}">
                <a16:creationId xmlns:a16="http://schemas.microsoft.com/office/drawing/2014/main" id="{B0048ED2-4956-A98F-77AB-DCD6AE8CDF43}"/>
              </a:ext>
            </a:extLst>
          </p:cNvPr>
          <p:cNvSpPr txBox="1"/>
          <p:nvPr/>
        </p:nvSpPr>
        <p:spPr>
          <a:xfrm>
            <a:off x="665760" y="1608570"/>
            <a:ext cx="9653533" cy="1477328"/>
          </a:xfrm>
          <a:prstGeom prst="rect">
            <a:avLst/>
          </a:prstGeom>
          <a:noFill/>
        </p:spPr>
        <p:txBody>
          <a:bodyPr wrap="square" rtlCol="0">
            <a:spAutoFit/>
          </a:bodyPr>
          <a:lstStyle/>
          <a:p>
            <a:pPr marL="342900" indent="-342900">
              <a:buAutoNum type="arabicPeriod" startAt="4"/>
            </a:pPr>
            <a:r>
              <a:rPr lang="en-US" dirty="0"/>
              <a:t>Arrive to the home 10 minutes early </a:t>
            </a:r>
          </a:p>
          <a:p>
            <a:pPr marL="800100" lvl="1" indent="-342900">
              <a:buFont typeface="Arial" panose="020B0604020202020204" pitchFamily="34" charset="0"/>
              <a:buChar char="•"/>
            </a:pPr>
            <a:r>
              <a:rPr lang="en-US" dirty="0"/>
              <a:t>Be prepared for “</a:t>
            </a:r>
            <a:r>
              <a:rPr lang="en-US" b="1" dirty="0"/>
              <a:t>SHOWTIME</a:t>
            </a:r>
            <a:r>
              <a:rPr lang="en-US" dirty="0"/>
              <a:t>”!</a:t>
            </a:r>
          </a:p>
          <a:p>
            <a:pPr marL="800100" lvl="1" indent="-342900">
              <a:buFont typeface="Arial" panose="020B0604020202020204" pitchFamily="34" charset="0"/>
              <a:buChar char="•"/>
            </a:pPr>
            <a:r>
              <a:rPr lang="en-US" dirty="0"/>
              <a:t>Use your trunk/hatchback as your temporary office.</a:t>
            </a:r>
          </a:p>
          <a:p>
            <a:pPr marL="800100" lvl="1" indent="-342900">
              <a:buFont typeface="Arial" panose="020B0604020202020204" pitchFamily="34" charset="0"/>
              <a:buChar char="•"/>
            </a:pPr>
            <a:r>
              <a:rPr lang="en-US" dirty="0"/>
              <a:t>Be theatrical- point and write!</a:t>
            </a:r>
          </a:p>
          <a:p>
            <a:pPr marL="342900" indent="-342900">
              <a:buAutoNum type="arabicPeriod" startAt="4"/>
            </a:pPr>
            <a:endParaRPr lang="en-US" dirty="0"/>
          </a:p>
        </p:txBody>
      </p:sp>
      <p:sp>
        <p:nvSpPr>
          <p:cNvPr id="18" name="TextBox 17">
            <a:extLst>
              <a:ext uri="{FF2B5EF4-FFF2-40B4-BE49-F238E27FC236}">
                <a16:creationId xmlns:a16="http://schemas.microsoft.com/office/drawing/2014/main" id="{B0048ED2-4956-A98F-77AB-DCD6AE8CDF43}"/>
              </a:ext>
            </a:extLst>
          </p:cNvPr>
          <p:cNvSpPr txBox="1"/>
          <p:nvPr/>
        </p:nvSpPr>
        <p:spPr>
          <a:xfrm>
            <a:off x="665759" y="2953531"/>
            <a:ext cx="9653533" cy="1477328"/>
          </a:xfrm>
          <a:prstGeom prst="rect">
            <a:avLst/>
          </a:prstGeom>
          <a:noFill/>
        </p:spPr>
        <p:txBody>
          <a:bodyPr wrap="square" rtlCol="0">
            <a:spAutoFit/>
          </a:bodyPr>
          <a:lstStyle/>
          <a:p>
            <a:pPr marL="342900" indent="-342900">
              <a:buAutoNum type="arabicPeriod" startAt="5"/>
            </a:pPr>
            <a:r>
              <a:rPr lang="en-US" dirty="0"/>
              <a:t>Take exterior (and interior) notes utilizing the </a:t>
            </a:r>
            <a:r>
              <a:rPr lang="en-US" b="1" dirty="0"/>
              <a:t>Property Information Sheet.  </a:t>
            </a:r>
          </a:p>
          <a:p>
            <a:pPr marL="742950" lvl="1" indent="-285750">
              <a:buFont typeface="Arial" panose="020B0604020202020204" pitchFamily="34" charset="0"/>
              <a:buChar char="•"/>
            </a:pPr>
            <a:r>
              <a:rPr lang="en-US" dirty="0"/>
              <a:t>Pre fill out as much information as possible prior to arrival.</a:t>
            </a:r>
          </a:p>
          <a:p>
            <a:pPr marL="742950" lvl="1" indent="-285750">
              <a:buFont typeface="Arial" panose="020B0604020202020204" pitchFamily="34" charset="0"/>
              <a:buChar char="•"/>
            </a:pPr>
            <a:r>
              <a:rPr lang="en-US" dirty="0"/>
              <a:t>Let the seller see you taking notes and showing a keen interest in their property and the DETAILS! </a:t>
            </a:r>
          </a:p>
          <a:p>
            <a:pPr lvl="1"/>
            <a:endParaRPr lang="en-US" dirty="0"/>
          </a:p>
        </p:txBody>
      </p:sp>
      <p:sp>
        <p:nvSpPr>
          <p:cNvPr id="29" name="TextBox 28">
            <a:extLst>
              <a:ext uri="{FF2B5EF4-FFF2-40B4-BE49-F238E27FC236}">
                <a16:creationId xmlns:a16="http://schemas.microsoft.com/office/drawing/2014/main" id="{B0048ED2-4956-A98F-77AB-DCD6AE8CDF43}"/>
              </a:ext>
            </a:extLst>
          </p:cNvPr>
          <p:cNvSpPr txBox="1"/>
          <p:nvPr/>
        </p:nvSpPr>
        <p:spPr>
          <a:xfrm>
            <a:off x="665759" y="4295855"/>
            <a:ext cx="9653533" cy="1477328"/>
          </a:xfrm>
          <a:prstGeom prst="rect">
            <a:avLst/>
          </a:prstGeom>
          <a:noFill/>
        </p:spPr>
        <p:txBody>
          <a:bodyPr wrap="square" rtlCol="0">
            <a:spAutoFit/>
          </a:bodyPr>
          <a:lstStyle/>
          <a:p>
            <a:pPr marL="342900" indent="-342900">
              <a:buAutoNum type="arabicPeriod" startAt="6"/>
            </a:pPr>
            <a:r>
              <a:rPr lang="en-US" dirty="0"/>
              <a:t>Greeting at the door</a:t>
            </a:r>
          </a:p>
          <a:p>
            <a:pPr marL="742950" lvl="1" indent="-285750">
              <a:buFont typeface="Arial" panose="020B0604020202020204" pitchFamily="34" charset="0"/>
              <a:buChar char="•"/>
            </a:pPr>
            <a:r>
              <a:rPr lang="en-US" dirty="0"/>
              <a:t>If there is a child or pet, greet them first.  </a:t>
            </a:r>
            <a:r>
              <a:rPr lang="en-US" b="1" dirty="0"/>
              <a:t>Take a knee</a:t>
            </a:r>
            <a:r>
              <a:rPr lang="en-US" dirty="0"/>
              <a:t>.</a:t>
            </a:r>
          </a:p>
          <a:p>
            <a:pPr marL="742950" lvl="1" indent="-285750">
              <a:buFont typeface="Arial" panose="020B0604020202020204" pitchFamily="34" charset="0"/>
              <a:buChar char="•"/>
            </a:pPr>
            <a:r>
              <a:rPr lang="en-US" dirty="0"/>
              <a:t>Pet snacks or gifts, t-shirt for kids</a:t>
            </a:r>
          </a:p>
          <a:p>
            <a:pPr marL="742950" lvl="1" indent="-285750">
              <a:buFont typeface="Arial" panose="020B0604020202020204" pitchFamily="34" charset="0"/>
              <a:buChar char="•"/>
            </a:pPr>
            <a:r>
              <a:rPr lang="en-US" dirty="0"/>
              <a:t>Handshake, </a:t>
            </a:r>
            <a:r>
              <a:rPr lang="en-US" b="1" dirty="0"/>
              <a:t>180 turn around </a:t>
            </a:r>
            <a:r>
              <a:rPr lang="en-US" dirty="0"/>
              <a:t>and take control. </a:t>
            </a:r>
          </a:p>
          <a:p>
            <a:pPr marL="742950" lvl="1" indent="-285750">
              <a:buFont typeface="Arial" panose="020B0604020202020204" pitchFamily="34" charset="0"/>
              <a:buChar char="•"/>
            </a:pPr>
            <a:endParaRPr lang="en-US" dirty="0"/>
          </a:p>
        </p:txBody>
      </p:sp>
      <p:sp>
        <p:nvSpPr>
          <p:cNvPr id="2" name="TextBox 1">
            <a:extLst>
              <a:ext uri="{FF2B5EF4-FFF2-40B4-BE49-F238E27FC236}">
                <a16:creationId xmlns:a16="http://schemas.microsoft.com/office/drawing/2014/main" id="{E9E4858B-FE7D-8453-1A7F-CEBE2C68615C}"/>
              </a:ext>
            </a:extLst>
          </p:cNvPr>
          <p:cNvSpPr txBox="1"/>
          <p:nvPr/>
        </p:nvSpPr>
        <p:spPr>
          <a:xfrm>
            <a:off x="665759" y="5588517"/>
            <a:ext cx="9653533" cy="369332"/>
          </a:xfrm>
          <a:prstGeom prst="rect">
            <a:avLst/>
          </a:prstGeom>
          <a:noFill/>
        </p:spPr>
        <p:txBody>
          <a:bodyPr wrap="square" rtlCol="0">
            <a:spAutoFit/>
          </a:bodyPr>
          <a:lstStyle/>
          <a:p>
            <a:r>
              <a:rPr lang="en-US" dirty="0"/>
              <a:t>7.  </a:t>
            </a:r>
            <a:r>
              <a:rPr lang="en-US" b="1" dirty="0"/>
              <a:t>Lead </a:t>
            </a:r>
            <a:r>
              <a:rPr lang="en-US" dirty="0"/>
              <a:t>them to the kitchen or living room, set down your items and set the </a:t>
            </a:r>
            <a:r>
              <a:rPr lang="en-US" b="1" dirty="0"/>
              <a:t>safe island</a:t>
            </a:r>
            <a:r>
              <a:rPr lang="en-US" dirty="0"/>
              <a:t>.</a:t>
            </a:r>
          </a:p>
        </p:txBody>
      </p:sp>
    </p:spTree>
    <p:extLst>
      <p:ext uri="{BB962C8B-B14F-4D97-AF65-F5344CB8AC3E}">
        <p14:creationId xmlns:p14="http://schemas.microsoft.com/office/powerpoint/2010/main" val="389762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heckerboard(across)">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heel(4)">
                                      <p:cBhvr>
                                        <p:cTn id="17" dur="20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heel(4)">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29"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3086592-88CF-2AAA-99A6-7BC410C6E416}"/>
              </a:ext>
            </a:extLst>
          </p:cNvPr>
          <p:cNvSpPr/>
          <p:nvPr/>
        </p:nvSpPr>
        <p:spPr>
          <a:xfrm>
            <a:off x="1607913" y="-1"/>
            <a:ext cx="1084487" cy="1365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21ECCF30-26DE-C20C-52F0-AE2D60AACF46}"/>
              </a:ext>
            </a:extLst>
          </p:cNvPr>
          <p:cNvGrpSpPr/>
          <p:nvPr/>
        </p:nvGrpSpPr>
        <p:grpSpPr>
          <a:xfrm>
            <a:off x="1343025" y="194996"/>
            <a:ext cx="9505950" cy="1333679"/>
            <a:chOff x="-448587" y="585846"/>
            <a:chExt cx="9505950" cy="1333679"/>
          </a:xfrm>
        </p:grpSpPr>
        <p:sp>
          <p:nvSpPr>
            <p:cNvPr id="10" name="Rectangle 9">
              <a:extLst>
                <a:ext uri="{FF2B5EF4-FFF2-40B4-BE49-F238E27FC236}">
                  <a16:creationId xmlns:a16="http://schemas.microsoft.com/office/drawing/2014/main" id="{A743AAFE-FD7A-8D85-0FD7-7F76EDA08CC8}"/>
                </a:ext>
              </a:extLst>
            </p:cNvPr>
            <p:cNvSpPr/>
            <p:nvPr/>
          </p:nvSpPr>
          <p:spPr>
            <a:xfrm>
              <a:off x="-448587" y="719196"/>
              <a:ext cx="9505950" cy="1200329"/>
            </a:xfrm>
            <a:prstGeom prst="rect">
              <a:avLst/>
            </a:prstGeom>
          </p:spPr>
          <p:txBody>
            <a:bodyPr wrap="square" anchor="t">
              <a:spAutoFit/>
            </a:bodyPr>
            <a:lstStyle/>
            <a:p>
              <a:pPr algn="ctr">
                <a:lnSpc>
                  <a:spcPct val="90000"/>
                </a:lnSpc>
              </a:pPr>
              <a:r>
                <a:rPr lang="en-US" sz="4000" dirty="0">
                  <a:solidFill>
                    <a:schemeClr val="tx1">
                      <a:lumMod val="85000"/>
                      <a:lumOff val="15000"/>
                    </a:schemeClr>
                  </a:solidFill>
                  <a:latin typeface="+mj-lt"/>
                  <a:cs typeface="Segoe UI" panose="020B0502040204020203" pitchFamily="34" charset="0"/>
                </a:rPr>
                <a:t>Most Effective Systems/Strategies for working with Sellers</a:t>
              </a:r>
            </a:p>
          </p:txBody>
        </p:sp>
        <p:cxnSp>
          <p:nvCxnSpPr>
            <p:cNvPr id="11" name="Straight Connector 10">
              <a:extLst>
                <a:ext uri="{FF2B5EF4-FFF2-40B4-BE49-F238E27FC236}">
                  <a16:creationId xmlns:a16="http://schemas.microsoft.com/office/drawing/2014/main" id="{243809B7-C8F8-EA30-C56C-C5FA501796F4}"/>
                </a:ext>
              </a:extLst>
            </p:cNvPr>
            <p:cNvCxnSpPr>
              <a:cxnSpLocks/>
            </p:cNvCxnSpPr>
            <p:nvPr/>
          </p:nvCxnSpPr>
          <p:spPr>
            <a:xfrm flipH="1">
              <a:off x="4078454" y="585846"/>
              <a:ext cx="451869" cy="0"/>
            </a:xfrm>
            <a:prstGeom prst="line">
              <a:avLst/>
            </a:prstGeom>
            <a:ln w="381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6" name="TextBox 5">
            <a:extLst>
              <a:ext uri="{FF2B5EF4-FFF2-40B4-BE49-F238E27FC236}">
                <a16:creationId xmlns:a16="http://schemas.microsoft.com/office/drawing/2014/main" id="{B0048ED2-4956-A98F-77AB-DCD6AE8CDF43}"/>
              </a:ext>
            </a:extLst>
          </p:cNvPr>
          <p:cNvSpPr txBox="1"/>
          <p:nvPr/>
        </p:nvSpPr>
        <p:spPr>
          <a:xfrm>
            <a:off x="665760" y="2006504"/>
            <a:ext cx="9653533" cy="1477328"/>
          </a:xfrm>
          <a:prstGeom prst="rect">
            <a:avLst/>
          </a:prstGeom>
          <a:noFill/>
        </p:spPr>
        <p:txBody>
          <a:bodyPr wrap="square" rtlCol="0">
            <a:spAutoFit/>
          </a:bodyPr>
          <a:lstStyle/>
          <a:p>
            <a:r>
              <a:rPr lang="en-US" dirty="0"/>
              <a:t>8. Tour of the home.  Ask questions. </a:t>
            </a:r>
          </a:p>
          <a:p>
            <a:pPr marL="800100" lvl="1" indent="-342900">
              <a:buFont typeface="Arial" panose="020B0604020202020204" pitchFamily="34" charset="0"/>
              <a:buChar char="•"/>
            </a:pPr>
            <a:r>
              <a:rPr lang="en-US" b="1" dirty="0"/>
              <a:t>Measure</a:t>
            </a:r>
            <a:r>
              <a:rPr lang="en-US" dirty="0"/>
              <a:t> the rooms </a:t>
            </a:r>
          </a:p>
          <a:p>
            <a:pPr marL="800100" lvl="1" indent="-342900">
              <a:buFont typeface="Arial" panose="020B0604020202020204" pitchFamily="34" charset="0"/>
              <a:buChar char="•"/>
            </a:pPr>
            <a:r>
              <a:rPr lang="en-US" dirty="0"/>
              <a:t>Take </a:t>
            </a:r>
            <a:r>
              <a:rPr lang="en-US" b="1" dirty="0"/>
              <a:t>notes</a:t>
            </a:r>
            <a:r>
              <a:rPr lang="en-US" dirty="0"/>
              <a:t> utilizing the Property Information Sheet previously discussed. </a:t>
            </a:r>
          </a:p>
          <a:p>
            <a:pPr marL="800100" lvl="1" indent="-342900">
              <a:buFont typeface="Arial" panose="020B0604020202020204" pitchFamily="34" charset="0"/>
              <a:buChar char="•"/>
            </a:pPr>
            <a:r>
              <a:rPr lang="en-US" dirty="0"/>
              <a:t>Ask </a:t>
            </a:r>
            <a:r>
              <a:rPr lang="en-US" b="1" dirty="0"/>
              <a:t>questions</a:t>
            </a:r>
            <a:r>
              <a:rPr lang="en-US" dirty="0"/>
              <a:t> and show interest.</a:t>
            </a:r>
          </a:p>
          <a:p>
            <a:pPr marL="800100" lvl="1" indent="-342900">
              <a:buFont typeface="Arial" panose="020B0604020202020204" pitchFamily="34" charset="0"/>
              <a:buChar char="•"/>
            </a:pPr>
            <a:r>
              <a:rPr lang="en-US" b="1" dirty="0"/>
              <a:t>Get kids involved </a:t>
            </a:r>
            <a:r>
              <a:rPr lang="en-US" dirty="0"/>
              <a:t>with room measuring device or with clipboard, etc.</a:t>
            </a:r>
          </a:p>
        </p:txBody>
      </p:sp>
      <p:sp>
        <p:nvSpPr>
          <p:cNvPr id="29" name="TextBox 28">
            <a:extLst>
              <a:ext uri="{FF2B5EF4-FFF2-40B4-BE49-F238E27FC236}">
                <a16:creationId xmlns:a16="http://schemas.microsoft.com/office/drawing/2014/main" id="{B0048ED2-4956-A98F-77AB-DCD6AE8CDF43}"/>
              </a:ext>
            </a:extLst>
          </p:cNvPr>
          <p:cNvSpPr txBox="1"/>
          <p:nvPr/>
        </p:nvSpPr>
        <p:spPr>
          <a:xfrm>
            <a:off x="665759" y="3745522"/>
            <a:ext cx="9653533" cy="1200329"/>
          </a:xfrm>
          <a:prstGeom prst="rect">
            <a:avLst/>
          </a:prstGeom>
          <a:noFill/>
        </p:spPr>
        <p:txBody>
          <a:bodyPr wrap="square" rtlCol="0">
            <a:spAutoFit/>
          </a:bodyPr>
          <a:lstStyle/>
          <a:p>
            <a:r>
              <a:rPr lang="en-US" dirty="0"/>
              <a:t>9.  Lead them back to the kitchen</a:t>
            </a:r>
          </a:p>
          <a:p>
            <a:pPr marL="742950" lvl="1" indent="-285750">
              <a:buFont typeface="Arial" panose="020B0604020202020204" pitchFamily="34" charset="0"/>
              <a:buChar char="•"/>
            </a:pPr>
            <a:r>
              <a:rPr lang="en-US" dirty="0"/>
              <a:t>Complement the home and talk about their rating during the CCQ, if applicable.</a:t>
            </a:r>
          </a:p>
          <a:p>
            <a:pPr marL="742950" lvl="1" indent="-285750">
              <a:buFont typeface="Arial" panose="020B0604020202020204" pitchFamily="34" charset="0"/>
              <a:buChar char="•"/>
            </a:pPr>
            <a:r>
              <a:rPr lang="en-US" dirty="0"/>
              <a:t>Conduce the </a:t>
            </a:r>
            <a:r>
              <a:rPr lang="en-US" b="1" dirty="0"/>
              <a:t>LIVE CMA</a:t>
            </a:r>
            <a:r>
              <a:rPr lang="en-US" dirty="0"/>
              <a:t>.</a:t>
            </a:r>
          </a:p>
          <a:p>
            <a:pPr marL="742950" lvl="1" indent="-285750">
              <a:buFont typeface="Arial" panose="020B0604020202020204" pitchFamily="34" charset="0"/>
              <a:buChar char="•"/>
            </a:pPr>
            <a:endParaRPr lang="en-US" dirty="0"/>
          </a:p>
        </p:txBody>
      </p:sp>
      <p:sp>
        <p:nvSpPr>
          <p:cNvPr id="3" name="TextBox 2">
            <a:extLst>
              <a:ext uri="{FF2B5EF4-FFF2-40B4-BE49-F238E27FC236}">
                <a16:creationId xmlns:a16="http://schemas.microsoft.com/office/drawing/2014/main" id="{EFD0A760-CBD2-F7BF-1E30-A96B9147BD12}"/>
              </a:ext>
            </a:extLst>
          </p:cNvPr>
          <p:cNvSpPr txBox="1"/>
          <p:nvPr/>
        </p:nvSpPr>
        <p:spPr>
          <a:xfrm>
            <a:off x="665759" y="4945851"/>
            <a:ext cx="9653533" cy="923330"/>
          </a:xfrm>
          <a:prstGeom prst="rect">
            <a:avLst/>
          </a:prstGeom>
          <a:noFill/>
        </p:spPr>
        <p:txBody>
          <a:bodyPr wrap="square" rtlCol="0">
            <a:spAutoFit/>
          </a:bodyPr>
          <a:lstStyle/>
          <a:p>
            <a:r>
              <a:rPr lang="en-US" dirty="0"/>
              <a:t>10. Conduct the </a:t>
            </a:r>
            <a:r>
              <a:rPr lang="en-US" b="1" dirty="0"/>
              <a:t>Successful Selling Guide</a:t>
            </a:r>
          </a:p>
          <a:p>
            <a:pPr marL="742950" lvl="1" indent="-285750">
              <a:buFont typeface="Arial" panose="020B0604020202020204" pitchFamily="34" charset="0"/>
              <a:buChar char="•"/>
            </a:pPr>
            <a:r>
              <a:rPr lang="en-US" dirty="0"/>
              <a:t>Alternatively, roll out your Listing Leverage until you add Listing Leverage to the Successful Selling Guide</a:t>
            </a:r>
          </a:p>
        </p:txBody>
      </p:sp>
    </p:spTree>
    <p:extLst>
      <p:ext uri="{BB962C8B-B14F-4D97-AF65-F5344CB8AC3E}">
        <p14:creationId xmlns:p14="http://schemas.microsoft.com/office/powerpoint/2010/main" val="193021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heel(4)">
                                      <p:cBhvr>
                                        <p:cTn id="12" dur="20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4)">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3086592-88CF-2AAA-99A6-7BC410C6E416}"/>
              </a:ext>
            </a:extLst>
          </p:cNvPr>
          <p:cNvSpPr/>
          <p:nvPr/>
        </p:nvSpPr>
        <p:spPr>
          <a:xfrm>
            <a:off x="1607913" y="-1"/>
            <a:ext cx="1084487" cy="1365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21ECCF30-26DE-C20C-52F0-AE2D60AACF46}"/>
              </a:ext>
            </a:extLst>
          </p:cNvPr>
          <p:cNvGrpSpPr/>
          <p:nvPr/>
        </p:nvGrpSpPr>
        <p:grpSpPr>
          <a:xfrm>
            <a:off x="1343025" y="194996"/>
            <a:ext cx="9505950" cy="1333679"/>
            <a:chOff x="-448587" y="585846"/>
            <a:chExt cx="9505950" cy="1333679"/>
          </a:xfrm>
        </p:grpSpPr>
        <p:sp>
          <p:nvSpPr>
            <p:cNvPr id="10" name="Rectangle 9">
              <a:extLst>
                <a:ext uri="{FF2B5EF4-FFF2-40B4-BE49-F238E27FC236}">
                  <a16:creationId xmlns:a16="http://schemas.microsoft.com/office/drawing/2014/main" id="{A743AAFE-FD7A-8D85-0FD7-7F76EDA08CC8}"/>
                </a:ext>
              </a:extLst>
            </p:cNvPr>
            <p:cNvSpPr/>
            <p:nvPr/>
          </p:nvSpPr>
          <p:spPr>
            <a:xfrm>
              <a:off x="-448587" y="719196"/>
              <a:ext cx="9505950" cy="1200329"/>
            </a:xfrm>
            <a:prstGeom prst="rect">
              <a:avLst/>
            </a:prstGeom>
          </p:spPr>
          <p:txBody>
            <a:bodyPr wrap="square" anchor="t">
              <a:spAutoFit/>
            </a:bodyPr>
            <a:lstStyle/>
            <a:p>
              <a:pPr algn="ctr">
                <a:lnSpc>
                  <a:spcPct val="90000"/>
                </a:lnSpc>
              </a:pPr>
              <a:r>
                <a:rPr lang="en-US" sz="4000" dirty="0">
                  <a:solidFill>
                    <a:schemeClr val="tx1">
                      <a:lumMod val="85000"/>
                      <a:lumOff val="15000"/>
                    </a:schemeClr>
                  </a:solidFill>
                  <a:latin typeface="+mj-lt"/>
                  <a:cs typeface="Segoe UI" panose="020B0502040204020203" pitchFamily="34" charset="0"/>
                </a:rPr>
                <a:t>Most Effective Systems/Strategies for working with Sellers</a:t>
              </a:r>
            </a:p>
          </p:txBody>
        </p:sp>
        <p:cxnSp>
          <p:nvCxnSpPr>
            <p:cNvPr id="11" name="Straight Connector 10">
              <a:extLst>
                <a:ext uri="{FF2B5EF4-FFF2-40B4-BE49-F238E27FC236}">
                  <a16:creationId xmlns:a16="http://schemas.microsoft.com/office/drawing/2014/main" id="{243809B7-C8F8-EA30-C56C-C5FA501796F4}"/>
                </a:ext>
              </a:extLst>
            </p:cNvPr>
            <p:cNvCxnSpPr>
              <a:cxnSpLocks/>
            </p:cNvCxnSpPr>
            <p:nvPr/>
          </p:nvCxnSpPr>
          <p:spPr>
            <a:xfrm flipH="1">
              <a:off x="4078454" y="585846"/>
              <a:ext cx="451869" cy="0"/>
            </a:xfrm>
            <a:prstGeom prst="line">
              <a:avLst/>
            </a:prstGeom>
            <a:ln w="381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6" name="TextBox 5">
            <a:extLst>
              <a:ext uri="{FF2B5EF4-FFF2-40B4-BE49-F238E27FC236}">
                <a16:creationId xmlns:a16="http://schemas.microsoft.com/office/drawing/2014/main" id="{B0048ED2-4956-A98F-77AB-DCD6AE8CDF43}"/>
              </a:ext>
            </a:extLst>
          </p:cNvPr>
          <p:cNvSpPr txBox="1"/>
          <p:nvPr/>
        </p:nvSpPr>
        <p:spPr>
          <a:xfrm>
            <a:off x="733491" y="3244334"/>
            <a:ext cx="9653533" cy="369332"/>
          </a:xfrm>
          <a:prstGeom prst="rect">
            <a:avLst/>
          </a:prstGeom>
          <a:noFill/>
        </p:spPr>
        <p:txBody>
          <a:bodyPr wrap="square" rtlCol="0">
            <a:spAutoFit/>
          </a:bodyPr>
          <a:lstStyle/>
          <a:p>
            <a:r>
              <a:rPr lang="en-US" dirty="0"/>
              <a:t>12. Isolate and </a:t>
            </a:r>
            <a:r>
              <a:rPr lang="en-US" b="1" dirty="0"/>
              <a:t>handle all objections </a:t>
            </a:r>
            <a:r>
              <a:rPr lang="en-US" dirty="0"/>
              <a:t>and close</a:t>
            </a:r>
          </a:p>
        </p:txBody>
      </p:sp>
      <p:sp>
        <p:nvSpPr>
          <p:cNvPr id="29" name="TextBox 28">
            <a:extLst>
              <a:ext uri="{FF2B5EF4-FFF2-40B4-BE49-F238E27FC236}">
                <a16:creationId xmlns:a16="http://schemas.microsoft.com/office/drawing/2014/main" id="{B0048ED2-4956-A98F-77AB-DCD6AE8CDF43}"/>
              </a:ext>
            </a:extLst>
          </p:cNvPr>
          <p:cNvSpPr txBox="1"/>
          <p:nvPr/>
        </p:nvSpPr>
        <p:spPr>
          <a:xfrm>
            <a:off x="733491" y="2407948"/>
            <a:ext cx="9653533" cy="369332"/>
          </a:xfrm>
          <a:prstGeom prst="rect">
            <a:avLst/>
          </a:prstGeom>
          <a:noFill/>
        </p:spPr>
        <p:txBody>
          <a:bodyPr wrap="square" rtlCol="0">
            <a:spAutoFit/>
          </a:bodyPr>
          <a:lstStyle/>
          <a:p>
            <a:r>
              <a:rPr lang="en-US" dirty="0"/>
              <a:t>11. Ask if they are ready to </a:t>
            </a:r>
            <a:r>
              <a:rPr lang="en-US" b="1" dirty="0"/>
              <a:t>get started </a:t>
            </a:r>
            <a:r>
              <a:rPr lang="en-US" dirty="0"/>
              <a:t>or if they are ready to rock and roll!   </a:t>
            </a:r>
          </a:p>
        </p:txBody>
      </p:sp>
      <p:sp>
        <p:nvSpPr>
          <p:cNvPr id="3" name="TextBox 2">
            <a:extLst>
              <a:ext uri="{FF2B5EF4-FFF2-40B4-BE49-F238E27FC236}">
                <a16:creationId xmlns:a16="http://schemas.microsoft.com/office/drawing/2014/main" id="{EFD0A760-CBD2-F7BF-1E30-A96B9147BD12}"/>
              </a:ext>
            </a:extLst>
          </p:cNvPr>
          <p:cNvSpPr txBox="1"/>
          <p:nvPr/>
        </p:nvSpPr>
        <p:spPr>
          <a:xfrm>
            <a:off x="733492" y="3982856"/>
            <a:ext cx="9653533" cy="646331"/>
          </a:xfrm>
          <a:prstGeom prst="rect">
            <a:avLst/>
          </a:prstGeom>
          <a:noFill/>
        </p:spPr>
        <p:txBody>
          <a:bodyPr wrap="square" rtlCol="0">
            <a:spAutoFit/>
          </a:bodyPr>
          <a:lstStyle/>
          <a:p>
            <a:r>
              <a:rPr lang="en-US" dirty="0"/>
              <a:t>13.  Do </a:t>
            </a:r>
            <a:r>
              <a:rPr lang="en-US" b="1" dirty="0"/>
              <a:t>paperwork on the spot </a:t>
            </a:r>
            <a:r>
              <a:rPr lang="en-US" dirty="0"/>
              <a:t>or have them sign electronically (Dotloop, etc.) on the spot</a:t>
            </a:r>
          </a:p>
        </p:txBody>
      </p:sp>
      <p:sp>
        <p:nvSpPr>
          <p:cNvPr id="2" name="TextBox 1">
            <a:extLst>
              <a:ext uri="{FF2B5EF4-FFF2-40B4-BE49-F238E27FC236}">
                <a16:creationId xmlns:a16="http://schemas.microsoft.com/office/drawing/2014/main" id="{FD7A90FB-9E9A-455A-545F-6FCBDB320F55}"/>
              </a:ext>
            </a:extLst>
          </p:cNvPr>
          <p:cNvSpPr txBox="1"/>
          <p:nvPr/>
        </p:nvSpPr>
        <p:spPr>
          <a:xfrm>
            <a:off x="733493" y="4977304"/>
            <a:ext cx="9653533" cy="369332"/>
          </a:xfrm>
          <a:prstGeom prst="rect">
            <a:avLst/>
          </a:prstGeom>
          <a:noFill/>
        </p:spPr>
        <p:txBody>
          <a:bodyPr wrap="square" rtlCol="0">
            <a:spAutoFit/>
          </a:bodyPr>
          <a:lstStyle/>
          <a:p>
            <a:r>
              <a:rPr lang="en-US" dirty="0"/>
              <a:t>14.  Set </a:t>
            </a:r>
            <a:r>
              <a:rPr lang="en-US" b="1" dirty="0"/>
              <a:t>expectations</a:t>
            </a:r>
            <a:r>
              <a:rPr lang="en-US" dirty="0"/>
              <a:t> and explain next steps</a:t>
            </a:r>
          </a:p>
        </p:txBody>
      </p:sp>
    </p:spTree>
    <p:extLst>
      <p:ext uri="{BB962C8B-B14F-4D97-AF65-F5344CB8AC3E}">
        <p14:creationId xmlns:p14="http://schemas.microsoft.com/office/powerpoint/2010/main" val="2482163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heel(4)">
                                      <p:cBhvr>
                                        <p:cTn id="12" dur="20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4)">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heel(4)">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P spid="3"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B1181BEE-8713-0F3E-36F0-00BBC39490AE}"/>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a:ext>
            </a:extLst>
          </a:blip>
          <a:srcRect/>
          <a:stretch/>
        </p:blipFill>
        <p:spPr>
          <a:xfrm>
            <a:off x="990600" y="0"/>
            <a:ext cx="3443288" cy="6858000"/>
          </a:xfrm>
        </p:spPr>
      </p:pic>
      <p:sp>
        <p:nvSpPr>
          <p:cNvPr id="49" name="Rectangle 48">
            <a:extLst>
              <a:ext uri="{FF2B5EF4-FFF2-40B4-BE49-F238E27FC236}">
                <a16:creationId xmlns:a16="http://schemas.microsoft.com/office/drawing/2014/main" id="{2C4289AE-0835-E1DD-F894-42F41B85363F}"/>
              </a:ext>
            </a:extLst>
          </p:cNvPr>
          <p:cNvSpPr/>
          <p:nvPr/>
        </p:nvSpPr>
        <p:spPr>
          <a:xfrm>
            <a:off x="9621520" y="1690825"/>
            <a:ext cx="2570480" cy="18436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01B01560-DAE8-C7E4-D8D5-0A4F8F756FFE}"/>
              </a:ext>
            </a:extLst>
          </p:cNvPr>
          <p:cNvGrpSpPr/>
          <p:nvPr/>
        </p:nvGrpSpPr>
        <p:grpSpPr>
          <a:xfrm>
            <a:off x="4965990" y="759490"/>
            <a:ext cx="7226010" cy="788917"/>
            <a:chOff x="418189" y="576610"/>
            <a:chExt cx="7226010" cy="788917"/>
          </a:xfrm>
        </p:grpSpPr>
        <p:sp>
          <p:nvSpPr>
            <p:cNvPr id="3" name="Rectangle 2">
              <a:extLst>
                <a:ext uri="{FF2B5EF4-FFF2-40B4-BE49-F238E27FC236}">
                  <a16:creationId xmlns:a16="http://schemas.microsoft.com/office/drawing/2014/main" id="{3D6E0F9E-CC0D-C639-997C-E4EA96EAA27C}"/>
                </a:ext>
              </a:extLst>
            </p:cNvPr>
            <p:cNvSpPr/>
            <p:nvPr/>
          </p:nvSpPr>
          <p:spPr>
            <a:xfrm>
              <a:off x="418189" y="719196"/>
              <a:ext cx="7226010" cy="646331"/>
            </a:xfrm>
            <a:prstGeom prst="rect">
              <a:avLst/>
            </a:prstGeom>
          </p:spPr>
          <p:txBody>
            <a:bodyPr wrap="square" anchor="t">
              <a:spAutoFit/>
            </a:bodyPr>
            <a:lstStyle/>
            <a:p>
              <a:pPr>
                <a:lnSpc>
                  <a:spcPct val="90000"/>
                </a:lnSpc>
              </a:pPr>
              <a:r>
                <a:rPr lang="en-US" sz="4000" dirty="0">
                  <a:solidFill>
                    <a:schemeClr val="tx1">
                      <a:lumMod val="85000"/>
                      <a:lumOff val="15000"/>
                    </a:schemeClr>
                  </a:solidFill>
                  <a:latin typeface="+mj-lt"/>
                  <a:cs typeface="Segoe UI" panose="020B0502040204020203" pitchFamily="34" charset="0"/>
                </a:rPr>
                <a:t>BONUSES	</a:t>
              </a:r>
            </a:p>
          </p:txBody>
        </p:sp>
        <p:cxnSp>
          <p:nvCxnSpPr>
            <p:cNvPr id="4" name="Straight Connector 3">
              <a:extLst>
                <a:ext uri="{FF2B5EF4-FFF2-40B4-BE49-F238E27FC236}">
                  <a16:creationId xmlns:a16="http://schemas.microsoft.com/office/drawing/2014/main" id="{7C8758B8-E4B5-3B70-A9F5-C3CD935C75D2}"/>
                </a:ext>
              </a:extLst>
            </p:cNvPr>
            <p:cNvCxnSpPr>
              <a:cxnSpLocks/>
            </p:cNvCxnSpPr>
            <p:nvPr/>
          </p:nvCxnSpPr>
          <p:spPr>
            <a:xfrm flipH="1">
              <a:off x="487172" y="576610"/>
              <a:ext cx="451869" cy="0"/>
            </a:xfrm>
            <a:prstGeom prst="line">
              <a:avLst/>
            </a:prstGeom>
            <a:ln w="381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47" name="Group 46">
            <a:extLst>
              <a:ext uri="{FF2B5EF4-FFF2-40B4-BE49-F238E27FC236}">
                <a16:creationId xmlns:a16="http://schemas.microsoft.com/office/drawing/2014/main" id="{D4645E5F-60BD-2FAB-8EF5-E0C296FFEB09}"/>
              </a:ext>
            </a:extLst>
          </p:cNvPr>
          <p:cNvGrpSpPr/>
          <p:nvPr/>
        </p:nvGrpSpPr>
        <p:grpSpPr>
          <a:xfrm>
            <a:off x="3063537" y="1939758"/>
            <a:ext cx="2557973" cy="2103120"/>
            <a:chOff x="3492001" y="2133328"/>
            <a:chExt cx="2557973" cy="2103120"/>
          </a:xfrm>
        </p:grpSpPr>
        <p:sp>
          <p:nvSpPr>
            <p:cNvPr id="6" name="Rectangle 5">
              <a:extLst>
                <a:ext uri="{FF2B5EF4-FFF2-40B4-BE49-F238E27FC236}">
                  <a16:creationId xmlns:a16="http://schemas.microsoft.com/office/drawing/2014/main" id="{85C25314-4A58-9831-5354-409C8D6619E0}"/>
                </a:ext>
              </a:extLst>
            </p:cNvPr>
            <p:cNvSpPr/>
            <p:nvPr/>
          </p:nvSpPr>
          <p:spPr>
            <a:xfrm>
              <a:off x="3492001" y="2133328"/>
              <a:ext cx="2557973" cy="2103120"/>
            </a:xfrm>
            <a:prstGeom prst="rect">
              <a:avLst/>
            </a:prstGeom>
            <a:solidFill>
              <a:srgbClr val="F3F3F3"/>
            </a:solidFill>
            <a:ln w="9525">
              <a:solidFill>
                <a:schemeClr val="bg1">
                  <a:lumMod val="85000"/>
                </a:schemeClr>
              </a:solidFill>
            </a:ln>
            <a:effectLst>
              <a:outerShdw blurRad="215900" dist="114300" dir="2700000" sx="95000" sy="95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grpSp>
          <p:nvGrpSpPr>
            <p:cNvPr id="34" name="Group 33">
              <a:extLst>
                <a:ext uri="{FF2B5EF4-FFF2-40B4-BE49-F238E27FC236}">
                  <a16:creationId xmlns:a16="http://schemas.microsoft.com/office/drawing/2014/main" id="{6110CA93-9BC0-5164-55A0-FEF4C0B23F63}"/>
                </a:ext>
              </a:extLst>
            </p:cNvPr>
            <p:cNvGrpSpPr/>
            <p:nvPr/>
          </p:nvGrpSpPr>
          <p:grpSpPr>
            <a:xfrm>
              <a:off x="3645138" y="2404543"/>
              <a:ext cx="2235222" cy="1112328"/>
              <a:chOff x="3635064" y="2329493"/>
              <a:chExt cx="2235222" cy="1112328"/>
            </a:xfrm>
          </p:grpSpPr>
          <p:sp>
            <p:nvSpPr>
              <p:cNvPr id="16" name="TextBox 15">
                <a:extLst>
                  <a:ext uri="{FF2B5EF4-FFF2-40B4-BE49-F238E27FC236}">
                    <a16:creationId xmlns:a16="http://schemas.microsoft.com/office/drawing/2014/main" id="{23134B9F-B6AB-7869-D0EF-EDB4D62DF1C0}"/>
                  </a:ext>
                </a:extLst>
              </p:cNvPr>
              <p:cNvSpPr txBox="1"/>
              <p:nvPr/>
            </p:nvSpPr>
            <p:spPr>
              <a:xfrm>
                <a:off x="3635064" y="2799979"/>
                <a:ext cx="2235222" cy="641842"/>
              </a:xfrm>
              <a:prstGeom prst="rect">
                <a:avLst/>
              </a:prstGeom>
              <a:noFill/>
            </p:spPr>
            <p:txBody>
              <a:bodyPr wrap="square">
                <a:spAutoFit/>
              </a:bodyPr>
              <a:lstStyle/>
              <a:p>
                <a:pPr>
                  <a:lnSpc>
                    <a:spcPct val="120000"/>
                  </a:lnSpc>
                  <a:spcBef>
                    <a:spcPts val="0"/>
                  </a:spcBef>
                  <a:spcAft>
                    <a:spcPts val="0"/>
                  </a:spcAft>
                </a:pPr>
                <a:r>
                  <a:rPr lang="en-US" sz="2000" b="1" dirty="0">
                    <a:solidFill>
                      <a:schemeClr val="tx1">
                        <a:lumMod val="85000"/>
                        <a:lumOff val="15000"/>
                      </a:schemeClr>
                    </a:solidFill>
                    <a:cs typeface="Segoe UI" panose="020B0502040204020203" pitchFamily="34" charset="0"/>
                  </a:rPr>
                  <a:t>Set your goals</a:t>
                </a:r>
              </a:p>
              <a:p>
                <a:pPr>
                  <a:lnSpc>
                    <a:spcPct val="120000"/>
                  </a:lnSpc>
                  <a:spcBef>
                    <a:spcPts val="0"/>
                  </a:spcBef>
                  <a:spcAft>
                    <a:spcPts val="0"/>
                  </a:spcAft>
                </a:pPr>
                <a:endParaRPr lang="en-US" sz="1050" dirty="0">
                  <a:solidFill>
                    <a:schemeClr val="tx1">
                      <a:lumMod val="85000"/>
                      <a:lumOff val="15000"/>
                    </a:schemeClr>
                  </a:solidFill>
                  <a:cs typeface="Segoe UI" panose="020B0502040204020203" pitchFamily="34" charset="0"/>
                </a:endParaRPr>
              </a:p>
            </p:txBody>
          </p:sp>
          <p:sp>
            <p:nvSpPr>
              <p:cNvPr id="17" name="Rectangle 16">
                <a:extLst>
                  <a:ext uri="{FF2B5EF4-FFF2-40B4-BE49-F238E27FC236}">
                    <a16:creationId xmlns:a16="http://schemas.microsoft.com/office/drawing/2014/main" id="{61D03028-1364-CC59-D670-82BB4E890FDD}"/>
                  </a:ext>
                </a:extLst>
              </p:cNvPr>
              <p:cNvSpPr/>
              <p:nvPr/>
            </p:nvSpPr>
            <p:spPr>
              <a:xfrm>
                <a:off x="3758147" y="2329493"/>
                <a:ext cx="354504" cy="354504"/>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1</a:t>
                </a:r>
              </a:p>
            </p:txBody>
          </p:sp>
        </p:grpSp>
      </p:grpSp>
      <p:grpSp>
        <p:nvGrpSpPr>
          <p:cNvPr id="44" name="Group 43">
            <a:extLst>
              <a:ext uri="{FF2B5EF4-FFF2-40B4-BE49-F238E27FC236}">
                <a16:creationId xmlns:a16="http://schemas.microsoft.com/office/drawing/2014/main" id="{6093B501-9385-A4EC-BCC3-B7F9773AAF8A}"/>
              </a:ext>
            </a:extLst>
          </p:cNvPr>
          <p:cNvGrpSpPr/>
          <p:nvPr/>
        </p:nvGrpSpPr>
        <p:grpSpPr>
          <a:xfrm>
            <a:off x="8720914" y="1939758"/>
            <a:ext cx="2557973" cy="2103120"/>
            <a:chOff x="8814877" y="2158042"/>
            <a:chExt cx="2557973" cy="2103120"/>
          </a:xfrm>
        </p:grpSpPr>
        <p:sp>
          <p:nvSpPr>
            <p:cNvPr id="13" name="Rectangle 12">
              <a:extLst>
                <a:ext uri="{FF2B5EF4-FFF2-40B4-BE49-F238E27FC236}">
                  <a16:creationId xmlns:a16="http://schemas.microsoft.com/office/drawing/2014/main" id="{CC0B688F-9F27-6404-FF23-6ADDCF81E648}"/>
                </a:ext>
              </a:extLst>
            </p:cNvPr>
            <p:cNvSpPr/>
            <p:nvPr/>
          </p:nvSpPr>
          <p:spPr>
            <a:xfrm>
              <a:off x="8814877" y="2158042"/>
              <a:ext cx="2557973" cy="2103120"/>
            </a:xfrm>
            <a:prstGeom prst="rect">
              <a:avLst/>
            </a:prstGeom>
            <a:solidFill>
              <a:srgbClr val="F3F3F3"/>
            </a:solidFill>
            <a:ln w="9525">
              <a:solidFill>
                <a:schemeClr val="bg1">
                  <a:lumMod val="85000"/>
                </a:schemeClr>
              </a:solidFill>
            </a:ln>
            <a:effectLst>
              <a:outerShdw blurRad="215900" dist="114300" dir="2700000" sx="95000" sy="95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grpSp>
          <p:nvGrpSpPr>
            <p:cNvPr id="36" name="Group 35">
              <a:extLst>
                <a:ext uri="{FF2B5EF4-FFF2-40B4-BE49-F238E27FC236}">
                  <a16:creationId xmlns:a16="http://schemas.microsoft.com/office/drawing/2014/main" id="{A1017369-3036-F8EB-7B44-6CF6638FB102}"/>
                </a:ext>
              </a:extLst>
            </p:cNvPr>
            <p:cNvGrpSpPr/>
            <p:nvPr/>
          </p:nvGrpSpPr>
          <p:grpSpPr>
            <a:xfrm>
              <a:off x="8976252" y="2400795"/>
              <a:ext cx="2044173" cy="1190756"/>
              <a:chOff x="8966178" y="2325745"/>
              <a:chExt cx="2044173" cy="1190756"/>
            </a:xfrm>
          </p:grpSpPr>
          <p:sp>
            <p:nvSpPr>
              <p:cNvPr id="23" name="TextBox 22">
                <a:extLst>
                  <a:ext uri="{FF2B5EF4-FFF2-40B4-BE49-F238E27FC236}">
                    <a16:creationId xmlns:a16="http://schemas.microsoft.com/office/drawing/2014/main" id="{F68FF326-7B9D-3C4C-3095-5B63CFC94D01}"/>
                  </a:ext>
                </a:extLst>
              </p:cNvPr>
              <p:cNvSpPr txBox="1"/>
              <p:nvPr/>
            </p:nvSpPr>
            <p:spPr>
              <a:xfrm>
                <a:off x="8966178" y="2711601"/>
                <a:ext cx="2044173" cy="804900"/>
              </a:xfrm>
              <a:prstGeom prst="rect">
                <a:avLst/>
              </a:prstGeom>
              <a:noFill/>
            </p:spPr>
            <p:txBody>
              <a:bodyPr wrap="square">
                <a:spAutoFit/>
              </a:bodyPr>
              <a:lstStyle/>
              <a:p>
                <a:pPr>
                  <a:lnSpc>
                    <a:spcPct val="120000"/>
                  </a:lnSpc>
                  <a:spcBef>
                    <a:spcPts val="0"/>
                  </a:spcBef>
                  <a:spcAft>
                    <a:spcPts val="0"/>
                  </a:spcAft>
                </a:pPr>
                <a:r>
                  <a:rPr lang="en-US" sz="2000" b="1" dirty="0">
                    <a:solidFill>
                      <a:schemeClr val="tx1">
                        <a:lumMod val="85000"/>
                        <a:lumOff val="15000"/>
                      </a:schemeClr>
                    </a:solidFill>
                    <a:cs typeface="Segoe UI" panose="020B0502040204020203" pitchFamily="34" charset="0"/>
                  </a:rPr>
                  <a:t>Remember THE GLOVE!</a:t>
                </a:r>
                <a:endParaRPr lang="en-US" sz="2000" dirty="0">
                  <a:solidFill>
                    <a:schemeClr val="tx1">
                      <a:lumMod val="85000"/>
                      <a:lumOff val="15000"/>
                    </a:schemeClr>
                  </a:solidFill>
                  <a:cs typeface="Segoe UI" panose="020B0502040204020203" pitchFamily="34" charset="0"/>
                </a:endParaRPr>
              </a:p>
            </p:txBody>
          </p:sp>
          <p:sp>
            <p:nvSpPr>
              <p:cNvPr id="24" name="Rectangle 23">
                <a:extLst>
                  <a:ext uri="{FF2B5EF4-FFF2-40B4-BE49-F238E27FC236}">
                    <a16:creationId xmlns:a16="http://schemas.microsoft.com/office/drawing/2014/main" id="{C1F775FB-870D-6AB4-30C6-D6D6DB809E3A}"/>
                  </a:ext>
                </a:extLst>
              </p:cNvPr>
              <p:cNvSpPr/>
              <p:nvPr/>
            </p:nvSpPr>
            <p:spPr>
              <a:xfrm>
                <a:off x="9081023" y="2325745"/>
                <a:ext cx="329677" cy="358252"/>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3</a:t>
                </a:r>
              </a:p>
            </p:txBody>
          </p:sp>
        </p:grpSp>
      </p:grpSp>
      <p:grpSp>
        <p:nvGrpSpPr>
          <p:cNvPr id="48" name="Group 47">
            <a:extLst>
              <a:ext uri="{FF2B5EF4-FFF2-40B4-BE49-F238E27FC236}">
                <a16:creationId xmlns:a16="http://schemas.microsoft.com/office/drawing/2014/main" id="{847889B9-1F01-53D5-CD36-E3E78928F947}"/>
              </a:ext>
            </a:extLst>
          </p:cNvPr>
          <p:cNvGrpSpPr/>
          <p:nvPr/>
        </p:nvGrpSpPr>
        <p:grpSpPr>
          <a:xfrm>
            <a:off x="3063537" y="4284918"/>
            <a:ext cx="2557973" cy="2103120"/>
            <a:chOff x="3492001" y="4383238"/>
            <a:chExt cx="2557973" cy="2103120"/>
          </a:xfrm>
        </p:grpSpPr>
        <p:sp>
          <p:nvSpPr>
            <p:cNvPr id="7" name="Rectangle 6">
              <a:extLst>
                <a:ext uri="{FF2B5EF4-FFF2-40B4-BE49-F238E27FC236}">
                  <a16:creationId xmlns:a16="http://schemas.microsoft.com/office/drawing/2014/main" id="{76764174-B9D6-9EF3-A4DF-8D760373E69B}"/>
                </a:ext>
              </a:extLst>
            </p:cNvPr>
            <p:cNvSpPr/>
            <p:nvPr/>
          </p:nvSpPr>
          <p:spPr>
            <a:xfrm>
              <a:off x="3492001" y="4383238"/>
              <a:ext cx="2557973" cy="2103120"/>
            </a:xfrm>
            <a:prstGeom prst="rect">
              <a:avLst/>
            </a:prstGeom>
            <a:solidFill>
              <a:srgbClr val="F3F3F3"/>
            </a:solidFill>
            <a:ln w="9525">
              <a:solidFill>
                <a:schemeClr val="bg1">
                  <a:lumMod val="85000"/>
                </a:schemeClr>
              </a:solidFill>
            </a:ln>
            <a:effectLst>
              <a:outerShdw blurRad="215900" dist="114300" dir="2700000" sx="95000" sy="95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grpSp>
          <p:nvGrpSpPr>
            <p:cNvPr id="37" name="Group 36">
              <a:extLst>
                <a:ext uri="{FF2B5EF4-FFF2-40B4-BE49-F238E27FC236}">
                  <a16:creationId xmlns:a16="http://schemas.microsoft.com/office/drawing/2014/main" id="{496786BD-BF47-FF04-3FDB-C08A92C5EAB0}"/>
                </a:ext>
              </a:extLst>
            </p:cNvPr>
            <p:cNvGrpSpPr/>
            <p:nvPr/>
          </p:nvGrpSpPr>
          <p:grpSpPr>
            <a:xfrm>
              <a:off x="3653376" y="4532966"/>
              <a:ext cx="2235222" cy="1541991"/>
              <a:chOff x="3643302" y="4554689"/>
              <a:chExt cx="2235222" cy="1541991"/>
            </a:xfrm>
          </p:grpSpPr>
          <p:sp>
            <p:nvSpPr>
              <p:cNvPr id="26" name="TextBox 25">
                <a:extLst>
                  <a:ext uri="{FF2B5EF4-FFF2-40B4-BE49-F238E27FC236}">
                    <a16:creationId xmlns:a16="http://schemas.microsoft.com/office/drawing/2014/main" id="{30A3BDD9-3EE8-0605-C148-713B28B95503}"/>
                  </a:ext>
                </a:extLst>
              </p:cNvPr>
              <p:cNvSpPr txBox="1"/>
              <p:nvPr/>
            </p:nvSpPr>
            <p:spPr>
              <a:xfrm>
                <a:off x="3643302" y="4922448"/>
                <a:ext cx="2235222" cy="1174232"/>
              </a:xfrm>
              <a:prstGeom prst="rect">
                <a:avLst/>
              </a:prstGeom>
              <a:noFill/>
            </p:spPr>
            <p:txBody>
              <a:bodyPr wrap="square">
                <a:spAutoFit/>
              </a:bodyPr>
              <a:lstStyle/>
              <a:p>
                <a:pPr>
                  <a:lnSpc>
                    <a:spcPct val="120000"/>
                  </a:lnSpc>
                  <a:spcBef>
                    <a:spcPts val="0"/>
                  </a:spcBef>
                  <a:spcAft>
                    <a:spcPts val="0"/>
                  </a:spcAft>
                </a:pPr>
                <a:r>
                  <a:rPr lang="en-US" sz="2000" b="1" dirty="0">
                    <a:solidFill>
                      <a:schemeClr val="tx1">
                        <a:lumMod val="85000"/>
                        <a:lumOff val="15000"/>
                      </a:schemeClr>
                    </a:solidFill>
                    <a:cs typeface="Segoe UI" panose="020B0502040204020203" pitchFamily="34" charset="0"/>
                  </a:rPr>
                  <a:t>40-60 subliminal closings</a:t>
                </a:r>
                <a:endParaRPr lang="en-US" sz="2000" dirty="0">
                  <a:cs typeface="Segoe UI" panose="020B0502040204020203" pitchFamily="34" charset="0"/>
                </a:endParaRPr>
              </a:p>
            </p:txBody>
          </p:sp>
          <p:sp>
            <p:nvSpPr>
              <p:cNvPr id="27" name="Rectangle 26">
                <a:extLst>
                  <a:ext uri="{FF2B5EF4-FFF2-40B4-BE49-F238E27FC236}">
                    <a16:creationId xmlns:a16="http://schemas.microsoft.com/office/drawing/2014/main" id="{932F353F-AC19-46A9-0104-BDCB93055840}"/>
                  </a:ext>
                </a:extLst>
              </p:cNvPr>
              <p:cNvSpPr/>
              <p:nvPr/>
            </p:nvSpPr>
            <p:spPr>
              <a:xfrm>
                <a:off x="3758147" y="4554689"/>
                <a:ext cx="354504" cy="354504"/>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4</a:t>
                </a:r>
              </a:p>
            </p:txBody>
          </p:sp>
        </p:grpSp>
      </p:grpSp>
      <p:grpSp>
        <p:nvGrpSpPr>
          <p:cNvPr id="45" name="Group 44">
            <a:extLst>
              <a:ext uri="{FF2B5EF4-FFF2-40B4-BE49-F238E27FC236}">
                <a16:creationId xmlns:a16="http://schemas.microsoft.com/office/drawing/2014/main" id="{0914035C-4FCB-CA19-22E0-D5F762DA8CB7}"/>
              </a:ext>
            </a:extLst>
          </p:cNvPr>
          <p:cNvGrpSpPr/>
          <p:nvPr/>
        </p:nvGrpSpPr>
        <p:grpSpPr>
          <a:xfrm>
            <a:off x="5892760" y="4284918"/>
            <a:ext cx="2557973" cy="2103120"/>
            <a:chOff x="6153439" y="4383238"/>
            <a:chExt cx="2557973" cy="2103120"/>
          </a:xfrm>
        </p:grpSpPr>
        <p:sp>
          <p:nvSpPr>
            <p:cNvPr id="11" name="Rectangle 10">
              <a:extLst>
                <a:ext uri="{FF2B5EF4-FFF2-40B4-BE49-F238E27FC236}">
                  <a16:creationId xmlns:a16="http://schemas.microsoft.com/office/drawing/2014/main" id="{596A8665-BF5A-4F1F-8C48-8B2AA84B05CA}"/>
                </a:ext>
              </a:extLst>
            </p:cNvPr>
            <p:cNvSpPr/>
            <p:nvPr/>
          </p:nvSpPr>
          <p:spPr>
            <a:xfrm>
              <a:off x="6153439" y="4383238"/>
              <a:ext cx="2557973" cy="2103120"/>
            </a:xfrm>
            <a:prstGeom prst="rect">
              <a:avLst/>
            </a:prstGeom>
            <a:solidFill>
              <a:srgbClr val="F3F3F3"/>
            </a:solidFill>
            <a:ln w="9525">
              <a:solidFill>
                <a:schemeClr val="bg1">
                  <a:lumMod val="85000"/>
                </a:schemeClr>
              </a:solidFill>
            </a:ln>
            <a:effectLst>
              <a:outerShdw blurRad="215900" dist="114300" dir="2700000" sx="95000" sy="95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grpSp>
          <p:nvGrpSpPr>
            <p:cNvPr id="40" name="Group 39">
              <a:extLst>
                <a:ext uri="{FF2B5EF4-FFF2-40B4-BE49-F238E27FC236}">
                  <a16:creationId xmlns:a16="http://schemas.microsoft.com/office/drawing/2014/main" id="{ABD7A5B2-0D84-BD4A-986A-97D4DD3E03BD}"/>
                </a:ext>
              </a:extLst>
            </p:cNvPr>
            <p:cNvGrpSpPr/>
            <p:nvPr/>
          </p:nvGrpSpPr>
          <p:grpSpPr>
            <a:xfrm>
              <a:off x="6370454" y="4532966"/>
              <a:ext cx="1955340" cy="1234797"/>
              <a:chOff x="6360380" y="4554689"/>
              <a:chExt cx="1955340" cy="1234797"/>
            </a:xfrm>
          </p:grpSpPr>
          <p:sp>
            <p:nvSpPr>
              <p:cNvPr id="29" name="TextBox 28">
                <a:extLst>
                  <a:ext uri="{FF2B5EF4-FFF2-40B4-BE49-F238E27FC236}">
                    <a16:creationId xmlns:a16="http://schemas.microsoft.com/office/drawing/2014/main" id="{44140A75-6D63-2149-76A2-8EC00F4C2282}"/>
                  </a:ext>
                </a:extLst>
              </p:cNvPr>
              <p:cNvSpPr txBox="1"/>
              <p:nvPr/>
            </p:nvSpPr>
            <p:spPr>
              <a:xfrm>
                <a:off x="6360380" y="4984586"/>
                <a:ext cx="1955340" cy="804900"/>
              </a:xfrm>
              <a:prstGeom prst="rect">
                <a:avLst/>
              </a:prstGeom>
              <a:noFill/>
            </p:spPr>
            <p:txBody>
              <a:bodyPr wrap="square">
                <a:spAutoFit/>
              </a:bodyPr>
              <a:lstStyle/>
              <a:p>
                <a:pPr>
                  <a:lnSpc>
                    <a:spcPct val="120000"/>
                  </a:lnSpc>
                  <a:spcBef>
                    <a:spcPts val="0"/>
                  </a:spcBef>
                  <a:spcAft>
                    <a:spcPts val="0"/>
                  </a:spcAft>
                </a:pPr>
                <a:r>
                  <a:rPr lang="en-US" sz="2000" b="1" dirty="0">
                    <a:solidFill>
                      <a:schemeClr val="tx1">
                        <a:lumMod val="85000"/>
                        <a:lumOff val="15000"/>
                      </a:schemeClr>
                    </a:solidFill>
                    <a:cs typeface="Segoe UI" panose="020B0502040204020203" pitchFamily="34" charset="0"/>
                  </a:rPr>
                  <a:t>Pet treats in advance</a:t>
                </a:r>
                <a:endParaRPr lang="en-US" sz="2000" dirty="0">
                  <a:solidFill>
                    <a:schemeClr val="tx1">
                      <a:lumMod val="85000"/>
                      <a:lumOff val="15000"/>
                    </a:schemeClr>
                  </a:solidFill>
                  <a:cs typeface="Segoe UI" panose="020B0502040204020203" pitchFamily="34" charset="0"/>
                </a:endParaRPr>
              </a:p>
            </p:txBody>
          </p:sp>
          <p:sp>
            <p:nvSpPr>
              <p:cNvPr id="30" name="Rectangle 29">
                <a:extLst>
                  <a:ext uri="{FF2B5EF4-FFF2-40B4-BE49-F238E27FC236}">
                    <a16:creationId xmlns:a16="http://schemas.microsoft.com/office/drawing/2014/main" id="{BFB25EE3-D2AF-A064-4243-C3E9E39C2120}"/>
                  </a:ext>
                </a:extLst>
              </p:cNvPr>
              <p:cNvSpPr/>
              <p:nvPr/>
            </p:nvSpPr>
            <p:spPr>
              <a:xfrm>
                <a:off x="6419585" y="4554689"/>
                <a:ext cx="353266" cy="383328"/>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5</a:t>
                </a:r>
              </a:p>
            </p:txBody>
          </p:sp>
        </p:grpSp>
      </p:grpSp>
      <p:grpSp>
        <p:nvGrpSpPr>
          <p:cNvPr id="43" name="Group 42">
            <a:extLst>
              <a:ext uri="{FF2B5EF4-FFF2-40B4-BE49-F238E27FC236}">
                <a16:creationId xmlns:a16="http://schemas.microsoft.com/office/drawing/2014/main" id="{D8DAF259-96D0-52D8-CC26-7D724F47FE9C}"/>
              </a:ext>
            </a:extLst>
          </p:cNvPr>
          <p:cNvGrpSpPr/>
          <p:nvPr/>
        </p:nvGrpSpPr>
        <p:grpSpPr>
          <a:xfrm>
            <a:off x="8687963" y="4268443"/>
            <a:ext cx="2557973" cy="2103120"/>
            <a:chOff x="8773688" y="4366763"/>
            <a:chExt cx="2557973" cy="2103120"/>
          </a:xfrm>
        </p:grpSpPr>
        <p:sp>
          <p:nvSpPr>
            <p:cNvPr id="14" name="Rectangle 13">
              <a:extLst>
                <a:ext uri="{FF2B5EF4-FFF2-40B4-BE49-F238E27FC236}">
                  <a16:creationId xmlns:a16="http://schemas.microsoft.com/office/drawing/2014/main" id="{8D55F838-2F8D-58FF-9327-2725C0BC25CF}"/>
                </a:ext>
              </a:extLst>
            </p:cNvPr>
            <p:cNvSpPr/>
            <p:nvPr/>
          </p:nvSpPr>
          <p:spPr>
            <a:xfrm>
              <a:off x="8773688" y="4366763"/>
              <a:ext cx="2557973" cy="2103120"/>
            </a:xfrm>
            <a:prstGeom prst="rect">
              <a:avLst/>
            </a:prstGeom>
            <a:solidFill>
              <a:srgbClr val="F3F3F3"/>
            </a:solidFill>
            <a:ln w="9525">
              <a:solidFill>
                <a:schemeClr val="bg1">
                  <a:lumMod val="85000"/>
                </a:schemeClr>
              </a:solidFill>
            </a:ln>
            <a:effectLst>
              <a:outerShdw blurRad="215900" dist="114300" dir="2700000" sx="95000" sy="95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grpSp>
          <p:nvGrpSpPr>
            <p:cNvPr id="39" name="Group 38">
              <a:extLst>
                <a:ext uri="{FF2B5EF4-FFF2-40B4-BE49-F238E27FC236}">
                  <a16:creationId xmlns:a16="http://schemas.microsoft.com/office/drawing/2014/main" id="{C02A0E29-DD96-2F16-DC59-56627A29F8E8}"/>
                </a:ext>
              </a:extLst>
            </p:cNvPr>
            <p:cNvGrpSpPr/>
            <p:nvPr/>
          </p:nvGrpSpPr>
          <p:grpSpPr>
            <a:xfrm>
              <a:off x="8976252" y="4532966"/>
              <a:ext cx="2235222" cy="1917473"/>
              <a:chOff x="8966178" y="4554689"/>
              <a:chExt cx="2235222" cy="1917473"/>
            </a:xfrm>
          </p:grpSpPr>
          <p:sp>
            <p:nvSpPr>
              <p:cNvPr id="32" name="TextBox 31">
                <a:extLst>
                  <a:ext uri="{FF2B5EF4-FFF2-40B4-BE49-F238E27FC236}">
                    <a16:creationId xmlns:a16="http://schemas.microsoft.com/office/drawing/2014/main" id="{1EB4E56A-A011-480C-14B0-ABAF7A94992C}"/>
                  </a:ext>
                </a:extLst>
              </p:cNvPr>
              <p:cNvSpPr txBox="1"/>
              <p:nvPr/>
            </p:nvSpPr>
            <p:spPr>
              <a:xfrm>
                <a:off x="8966178" y="4928598"/>
                <a:ext cx="2235222" cy="1543564"/>
              </a:xfrm>
              <a:prstGeom prst="rect">
                <a:avLst/>
              </a:prstGeom>
              <a:noFill/>
            </p:spPr>
            <p:txBody>
              <a:bodyPr wrap="square">
                <a:spAutoFit/>
              </a:bodyPr>
              <a:lstStyle/>
              <a:p>
                <a:pPr>
                  <a:lnSpc>
                    <a:spcPct val="120000"/>
                  </a:lnSpc>
                  <a:spcBef>
                    <a:spcPts val="0"/>
                  </a:spcBef>
                  <a:spcAft>
                    <a:spcPts val="0"/>
                  </a:spcAft>
                </a:pPr>
                <a:r>
                  <a:rPr lang="en-US" sz="2000" b="1" dirty="0">
                    <a:solidFill>
                      <a:schemeClr val="tx1">
                        <a:lumMod val="85000"/>
                        <a:lumOff val="15000"/>
                      </a:schemeClr>
                    </a:solidFill>
                    <a:cs typeface="Segoe UI" panose="020B0502040204020203" pitchFamily="34" charset="0"/>
                  </a:rPr>
                  <a:t>Chocolate covered strawberries after listings </a:t>
                </a:r>
                <a:endParaRPr lang="en-US" sz="2000" dirty="0">
                  <a:solidFill>
                    <a:schemeClr val="tx1">
                      <a:lumMod val="85000"/>
                      <a:lumOff val="15000"/>
                    </a:schemeClr>
                  </a:solidFill>
                  <a:cs typeface="Segoe UI" panose="020B0502040204020203" pitchFamily="34" charset="0"/>
                </a:endParaRPr>
              </a:p>
            </p:txBody>
          </p:sp>
          <p:sp>
            <p:nvSpPr>
              <p:cNvPr id="33" name="Rectangle 32">
                <a:extLst>
                  <a:ext uri="{FF2B5EF4-FFF2-40B4-BE49-F238E27FC236}">
                    <a16:creationId xmlns:a16="http://schemas.microsoft.com/office/drawing/2014/main" id="{F20D3E30-70E0-1F10-943F-D32C5C230288}"/>
                  </a:ext>
                </a:extLst>
              </p:cNvPr>
              <p:cNvSpPr/>
              <p:nvPr/>
            </p:nvSpPr>
            <p:spPr>
              <a:xfrm>
                <a:off x="9081023" y="4554689"/>
                <a:ext cx="354504" cy="354504"/>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6</a:t>
                </a:r>
              </a:p>
            </p:txBody>
          </p:sp>
        </p:grpSp>
      </p:grpSp>
      <p:grpSp>
        <p:nvGrpSpPr>
          <p:cNvPr id="41" name="Group 40">
            <a:extLst>
              <a:ext uri="{FF2B5EF4-FFF2-40B4-BE49-F238E27FC236}">
                <a16:creationId xmlns:a16="http://schemas.microsoft.com/office/drawing/2014/main" id="{24A2DE41-3AD3-009E-1C93-C457F316202B}"/>
              </a:ext>
            </a:extLst>
          </p:cNvPr>
          <p:cNvGrpSpPr/>
          <p:nvPr/>
        </p:nvGrpSpPr>
        <p:grpSpPr>
          <a:xfrm>
            <a:off x="0" y="6638476"/>
            <a:ext cx="12192000" cy="288351"/>
            <a:chOff x="0" y="6569650"/>
            <a:chExt cx="12192000" cy="288351"/>
          </a:xfrm>
        </p:grpSpPr>
        <p:sp>
          <p:nvSpPr>
            <p:cNvPr id="42" name="Freeform: Shape 41">
              <a:extLst>
                <a:ext uri="{FF2B5EF4-FFF2-40B4-BE49-F238E27FC236}">
                  <a16:creationId xmlns:a16="http://schemas.microsoft.com/office/drawing/2014/main" id="{088A0DB8-E7C5-077B-4949-2D7AC8B6DD10}"/>
                </a:ext>
              </a:extLst>
            </p:cNvPr>
            <p:cNvSpPr/>
            <p:nvPr/>
          </p:nvSpPr>
          <p:spPr>
            <a:xfrm>
              <a:off x="0" y="6569650"/>
              <a:ext cx="12192000" cy="288350"/>
            </a:xfrm>
            <a:custGeom>
              <a:avLst/>
              <a:gdLst>
                <a:gd name="connsiteX0" fmla="*/ 706027 w 12192000"/>
                <a:gd name="connsiteY0" fmla="*/ 136 h 512762"/>
                <a:gd name="connsiteX1" fmla="*/ 4643792 w 12192000"/>
                <a:gd name="connsiteY1" fmla="*/ 148423 h 512762"/>
                <a:gd name="connsiteX2" fmla="*/ 12192000 w 12192000"/>
                <a:gd name="connsiteY2" fmla="*/ 387659 h 512762"/>
                <a:gd name="connsiteX3" fmla="*/ 12192000 w 12192000"/>
                <a:gd name="connsiteY3" fmla="*/ 512762 h 512762"/>
                <a:gd name="connsiteX4" fmla="*/ 0 w 12192000"/>
                <a:gd name="connsiteY4" fmla="*/ 512762 h 512762"/>
                <a:gd name="connsiteX5" fmla="*/ 0 w 12192000"/>
                <a:gd name="connsiteY5" fmla="*/ 4208 h 512762"/>
                <a:gd name="connsiteX6" fmla="*/ 150316 w 12192000"/>
                <a:gd name="connsiteY6" fmla="*/ 1984 h 512762"/>
                <a:gd name="connsiteX7" fmla="*/ 706027 w 12192000"/>
                <a:gd name="connsiteY7" fmla="*/ 136 h 51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12762">
                  <a:moveTo>
                    <a:pt x="706027" y="136"/>
                  </a:moveTo>
                  <a:cubicBezTo>
                    <a:pt x="1845884" y="2803"/>
                    <a:pt x="3156661" y="44870"/>
                    <a:pt x="4643792" y="148423"/>
                  </a:cubicBezTo>
                  <a:cubicBezTo>
                    <a:pt x="8197964" y="395853"/>
                    <a:pt x="10658603" y="479413"/>
                    <a:pt x="12192000" y="387659"/>
                  </a:cubicBezTo>
                  <a:lnTo>
                    <a:pt x="12192000" y="512762"/>
                  </a:lnTo>
                  <a:lnTo>
                    <a:pt x="0" y="512762"/>
                  </a:lnTo>
                  <a:lnTo>
                    <a:pt x="0" y="4208"/>
                  </a:lnTo>
                  <a:lnTo>
                    <a:pt x="150316" y="1984"/>
                  </a:lnTo>
                  <a:cubicBezTo>
                    <a:pt x="330822" y="342"/>
                    <a:pt x="516051" y="-309"/>
                    <a:pt x="706027" y="136"/>
                  </a:cubicBezTo>
                  <a:close/>
                </a:path>
              </a:pathLst>
            </a:custGeom>
            <a:gradFill>
              <a:gsLst>
                <a:gs pos="0">
                  <a:schemeClr val="accent1">
                    <a:lumMod val="5000"/>
                    <a:lumOff val="95000"/>
                  </a:schemeClr>
                </a:gs>
                <a:gs pos="77000">
                  <a:schemeClr val="accent1"/>
                </a:gs>
              </a:gsLst>
              <a:lin ang="8400000" scaled="0"/>
            </a:gradFill>
            <a:ln w="29592" cap="flat">
              <a:noFill/>
              <a:prstDash val="solid"/>
              <a:miter/>
            </a:ln>
          </p:spPr>
          <p:txBody>
            <a:bodyPr rtlCol="0" anchor="ctr"/>
            <a:lstStyle/>
            <a:p>
              <a:endParaRPr lang="en-ID"/>
            </a:p>
          </p:txBody>
        </p:sp>
        <p:sp>
          <p:nvSpPr>
            <p:cNvPr id="50" name="Freeform: Shape 49">
              <a:extLst>
                <a:ext uri="{FF2B5EF4-FFF2-40B4-BE49-F238E27FC236}">
                  <a16:creationId xmlns:a16="http://schemas.microsoft.com/office/drawing/2014/main" id="{98DC1836-EC38-6AE1-4B76-41F1E33FA955}"/>
                </a:ext>
              </a:extLst>
            </p:cNvPr>
            <p:cNvSpPr/>
            <p:nvPr/>
          </p:nvSpPr>
          <p:spPr>
            <a:xfrm>
              <a:off x="1" y="6643950"/>
              <a:ext cx="4649087" cy="214051"/>
            </a:xfrm>
            <a:custGeom>
              <a:avLst/>
              <a:gdLst>
                <a:gd name="connsiteX0" fmla="*/ 0 w 4649087"/>
                <a:gd name="connsiteY0" fmla="*/ 0 h 380639"/>
                <a:gd name="connsiteX1" fmla="*/ 284568 w 4649087"/>
                <a:gd name="connsiteY1" fmla="*/ 6261 h 380639"/>
                <a:gd name="connsiteX2" fmla="*/ 4069001 w 4649087"/>
                <a:gd name="connsiteY2" fmla="*/ 301314 h 380639"/>
                <a:gd name="connsiteX3" fmla="*/ 4649087 w 4649087"/>
                <a:gd name="connsiteY3" fmla="*/ 380639 h 380639"/>
                <a:gd name="connsiteX4" fmla="*/ 0 w 4649087"/>
                <a:gd name="connsiteY4" fmla="*/ 380639 h 380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9087" h="380639">
                  <a:moveTo>
                    <a:pt x="0" y="0"/>
                  </a:moveTo>
                  <a:lnTo>
                    <a:pt x="284568" y="6261"/>
                  </a:lnTo>
                  <a:cubicBezTo>
                    <a:pt x="1445672" y="40737"/>
                    <a:pt x="2746782" y="133013"/>
                    <a:pt x="4069001" y="301314"/>
                  </a:cubicBezTo>
                  <a:lnTo>
                    <a:pt x="4649087" y="380639"/>
                  </a:lnTo>
                  <a:lnTo>
                    <a:pt x="0" y="380639"/>
                  </a:lnTo>
                  <a:close/>
                </a:path>
              </a:pathLst>
            </a:custGeom>
            <a:gradFill>
              <a:gsLst>
                <a:gs pos="0">
                  <a:schemeClr val="accent3">
                    <a:lumMod val="20000"/>
                    <a:lumOff val="80000"/>
                  </a:schemeClr>
                </a:gs>
                <a:gs pos="77000">
                  <a:schemeClr val="accent3"/>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1" name="Freeform: Shape 50">
              <a:extLst>
                <a:ext uri="{FF2B5EF4-FFF2-40B4-BE49-F238E27FC236}">
                  <a16:creationId xmlns:a16="http://schemas.microsoft.com/office/drawing/2014/main" id="{EC0B34C7-EBC5-B50F-EF86-BB0ABAFD55EB}"/>
                </a:ext>
              </a:extLst>
            </p:cNvPr>
            <p:cNvSpPr/>
            <p:nvPr/>
          </p:nvSpPr>
          <p:spPr>
            <a:xfrm>
              <a:off x="0" y="6631874"/>
              <a:ext cx="5471640" cy="226127"/>
            </a:xfrm>
            <a:custGeom>
              <a:avLst/>
              <a:gdLst>
                <a:gd name="connsiteX0" fmla="*/ 0 w 5471640"/>
                <a:gd name="connsiteY0" fmla="*/ 0 h 402112"/>
                <a:gd name="connsiteX1" fmla="*/ 258919 w 5471640"/>
                <a:gd name="connsiteY1" fmla="*/ 2470 h 402112"/>
                <a:gd name="connsiteX2" fmla="*/ 4845303 w 5471640"/>
                <a:gd name="connsiteY2" fmla="*/ 319510 h 402112"/>
                <a:gd name="connsiteX3" fmla="*/ 5471640 w 5471640"/>
                <a:gd name="connsiteY3" fmla="*/ 402112 h 402112"/>
                <a:gd name="connsiteX4" fmla="*/ 2592119 w 5471640"/>
                <a:gd name="connsiteY4" fmla="*/ 402112 h 402112"/>
                <a:gd name="connsiteX5" fmla="*/ 2241190 w 5471640"/>
                <a:gd name="connsiteY5" fmla="*/ 340713 h 402112"/>
                <a:gd name="connsiteX6" fmla="*/ 287510 w 5471640"/>
                <a:gd name="connsiteY6" fmla="*/ 86160 h 402112"/>
                <a:gd name="connsiteX7" fmla="*/ 0 w 5471640"/>
                <a:gd name="connsiteY7" fmla="*/ 64327 h 40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71640" h="402112">
                  <a:moveTo>
                    <a:pt x="0" y="0"/>
                  </a:moveTo>
                  <a:lnTo>
                    <a:pt x="258919" y="2470"/>
                  </a:lnTo>
                  <a:cubicBezTo>
                    <a:pt x="1361056" y="18666"/>
                    <a:pt x="2977693" y="89652"/>
                    <a:pt x="4845303" y="319510"/>
                  </a:cubicBezTo>
                  <a:lnTo>
                    <a:pt x="5471640" y="402112"/>
                  </a:lnTo>
                  <a:lnTo>
                    <a:pt x="2592119" y="402112"/>
                  </a:lnTo>
                  <a:lnTo>
                    <a:pt x="2241190" y="340713"/>
                  </a:lnTo>
                  <a:cubicBezTo>
                    <a:pt x="1661418" y="243621"/>
                    <a:pt x="983605" y="148229"/>
                    <a:pt x="287510" y="86160"/>
                  </a:cubicBezTo>
                  <a:lnTo>
                    <a:pt x="0" y="64327"/>
                  </a:lnTo>
                  <a:close/>
                </a:path>
              </a:pathLst>
            </a:custGeom>
            <a:gradFill>
              <a:gsLst>
                <a:gs pos="0">
                  <a:schemeClr val="accent2">
                    <a:lumMod val="20000"/>
                    <a:lumOff val="80000"/>
                  </a:schemeClr>
                </a:gs>
                <a:gs pos="77000">
                  <a:schemeClr val="accent2"/>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 name="Group 4">
            <a:extLst>
              <a:ext uri="{FF2B5EF4-FFF2-40B4-BE49-F238E27FC236}">
                <a16:creationId xmlns:a16="http://schemas.microsoft.com/office/drawing/2014/main" id="{6B06203F-457F-5E99-DC0F-80D396B828C0}"/>
              </a:ext>
            </a:extLst>
          </p:cNvPr>
          <p:cNvGrpSpPr/>
          <p:nvPr/>
        </p:nvGrpSpPr>
        <p:grpSpPr>
          <a:xfrm>
            <a:off x="5896345" y="1964472"/>
            <a:ext cx="2557973" cy="2103120"/>
            <a:chOff x="5896345" y="1964472"/>
            <a:chExt cx="2557973" cy="2103120"/>
          </a:xfrm>
        </p:grpSpPr>
        <p:grpSp>
          <p:nvGrpSpPr>
            <p:cNvPr id="46" name="Group 45">
              <a:extLst>
                <a:ext uri="{FF2B5EF4-FFF2-40B4-BE49-F238E27FC236}">
                  <a16:creationId xmlns:a16="http://schemas.microsoft.com/office/drawing/2014/main" id="{654259AB-28F5-1291-FDFA-0AB4207FF525}"/>
                </a:ext>
              </a:extLst>
            </p:cNvPr>
            <p:cNvGrpSpPr/>
            <p:nvPr/>
          </p:nvGrpSpPr>
          <p:grpSpPr>
            <a:xfrm>
              <a:off x="5896345" y="1964472"/>
              <a:ext cx="2557973" cy="2103120"/>
              <a:chOff x="6153439" y="2158042"/>
              <a:chExt cx="2557973" cy="2103120"/>
            </a:xfrm>
          </p:grpSpPr>
          <p:sp>
            <p:nvSpPr>
              <p:cNvPr id="10" name="Rectangle 9">
                <a:extLst>
                  <a:ext uri="{FF2B5EF4-FFF2-40B4-BE49-F238E27FC236}">
                    <a16:creationId xmlns:a16="http://schemas.microsoft.com/office/drawing/2014/main" id="{334AA97C-9048-91D4-2DC7-249D9F13349E}"/>
                  </a:ext>
                </a:extLst>
              </p:cNvPr>
              <p:cNvSpPr/>
              <p:nvPr/>
            </p:nvSpPr>
            <p:spPr>
              <a:xfrm>
                <a:off x="6153439" y="2158042"/>
                <a:ext cx="2557973" cy="2103120"/>
              </a:xfrm>
              <a:prstGeom prst="rect">
                <a:avLst/>
              </a:prstGeom>
              <a:solidFill>
                <a:srgbClr val="F3F3F3"/>
              </a:solidFill>
              <a:ln w="9525">
                <a:solidFill>
                  <a:schemeClr val="bg1">
                    <a:lumMod val="85000"/>
                  </a:schemeClr>
                </a:solidFill>
              </a:ln>
              <a:effectLst>
                <a:outerShdw blurRad="215900" dist="114300" dir="2700000" sx="95000" sy="95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grpSp>
            <p:nvGrpSpPr>
              <p:cNvPr id="35" name="Group 34">
                <a:extLst>
                  <a:ext uri="{FF2B5EF4-FFF2-40B4-BE49-F238E27FC236}">
                    <a16:creationId xmlns:a16="http://schemas.microsoft.com/office/drawing/2014/main" id="{3760C906-7818-09AE-F4CB-CBB6D4FEF919}"/>
                  </a:ext>
                </a:extLst>
              </p:cNvPr>
              <p:cNvGrpSpPr/>
              <p:nvPr/>
            </p:nvGrpSpPr>
            <p:grpSpPr>
              <a:xfrm>
                <a:off x="6314814" y="2404543"/>
                <a:ext cx="2235222" cy="644369"/>
                <a:chOff x="6304740" y="2329493"/>
                <a:chExt cx="2235222" cy="644369"/>
              </a:xfrm>
            </p:grpSpPr>
            <p:sp>
              <p:nvSpPr>
                <p:cNvPr id="20" name="TextBox 19">
                  <a:extLst>
                    <a:ext uri="{FF2B5EF4-FFF2-40B4-BE49-F238E27FC236}">
                      <a16:creationId xmlns:a16="http://schemas.microsoft.com/office/drawing/2014/main" id="{C30EA570-C9A5-F7AB-FD07-753A9146A596}"/>
                    </a:ext>
                  </a:extLst>
                </p:cNvPr>
                <p:cNvSpPr txBox="1"/>
                <p:nvPr/>
              </p:nvSpPr>
              <p:spPr>
                <a:xfrm>
                  <a:off x="6304740" y="2701352"/>
                  <a:ext cx="2235222" cy="272510"/>
                </a:xfrm>
                <a:prstGeom prst="rect">
                  <a:avLst/>
                </a:prstGeom>
                <a:noFill/>
              </p:spPr>
              <p:txBody>
                <a:bodyPr wrap="square">
                  <a:spAutoFit/>
                </a:bodyPr>
                <a:lstStyle/>
                <a:p>
                  <a:pPr>
                    <a:lnSpc>
                      <a:spcPct val="120000"/>
                    </a:lnSpc>
                    <a:spcBef>
                      <a:spcPts val="0"/>
                    </a:spcBef>
                    <a:spcAft>
                      <a:spcPts val="0"/>
                    </a:spcAft>
                  </a:pPr>
                  <a:endParaRPr lang="en-US" sz="1050" dirty="0">
                    <a:solidFill>
                      <a:schemeClr val="tx1">
                        <a:lumMod val="85000"/>
                        <a:lumOff val="15000"/>
                      </a:schemeClr>
                    </a:solidFill>
                    <a:cs typeface="Segoe UI" panose="020B0502040204020203" pitchFamily="34" charset="0"/>
                  </a:endParaRPr>
                </a:p>
              </p:txBody>
            </p:sp>
            <p:sp>
              <p:nvSpPr>
                <p:cNvPr id="21" name="Rectangle 20">
                  <a:extLst>
                    <a:ext uri="{FF2B5EF4-FFF2-40B4-BE49-F238E27FC236}">
                      <a16:creationId xmlns:a16="http://schemas.microsoft.com/office/drawing/2014/main" id="{67A09E06-2016-35B9-D9D3-06571D73F40D}"/>
                    </a:ext>
                  </a:extLst>
                </p:cNvPr>
                <p:cNvSpPr/>
                <p:nvPr/>
              </p:nvSpPr>
              <p:spPr>
                <a:xfrm>
                  <a:off x="6419585" y="2329493"/>
                  <a:ext cx="354504" cy="354504"/>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2</a:t>
                  </a:r>
                </a:p>
              </p:txBody>
            </p:sp>
          </p:grpSp>
        </p:grpSp>
        <p:sp>
          <p:nvSpPr>
            <p:cNvPr id="8" name="TextBox 7">
              <a:extLst>
                <a:ext uri="{FF2B5EF4-FFF2-40B4-BE49-F238E27FC236}">
                  <a16:creationId xmlns:a16="http://schemas.microsoft.com/office/drawing/2014/main" id="{F64914CC-0597-902B-E26E-4DD72C7F2711}"/>
                </a:ext>
              </a:extLst>
            </p:cNvPr>
            <p:cNvSpPr txBox="1"/>
            <p:nvPr/>
          </p:nvSpPr>
          <p:spPr>
            <a:xfrm>
              <a:off x="6028909" y="2640607"/>
              <a:ext cx="2235222" cy="1015663"/>
            </a:xfrm>
            <a:prstGeom prst="rect">
              <a:avLst/>
            </a:prstGeom>
            <a:noFill/>
          </p:spPr>
          <p:txBody>
            <a:bodyPr wrap="square">
              <a:spAutoFit/>
            </a:bodyPr>
            <a:lstStyle/>
            <a:p>
              <a:r>
                <a:rPr lang="en-US" sz="2000" b="1" dirty="0"/>
                <a:t>Use your Goal and Funnel Board</a:t>
              </a:r>
              <a:endParaRPr lang="en-US" sz="2000" dirty="0"/>
            </a:p>
          </p:txBody>
        </p:sp>
      </p:grpSp>
    </p:spTree>
    <p:extLst>
      <p:ext uri="{BB962C8B-B14F-4D97-AF65-F5344CB8AC3E}">
        <p14:creationId xmlns:p14="http://schemas.microsoft.com/office/powerpoint/2010/main" val="11067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750" fill="hold"/>
                                        <p:tgtEl>
                                          <p:spTgt spid="47"/>
                                        </p:tgtEl>
                                        <p:attrNameLst>
                                          <p:attrName>ppt_x</p:attrName>
                                        </p:attrNameLst>
                                      </p:cBhvr>
                                      <p:tavLst>
                                        <p:tav tm="0">
                                          <p:val>
                                            <p:strVal val="#ppt_x"/>
                                          </p:val>
                                        </p:tav>
                                        <p:tav tm="100000">
                                          <p:val>
                                            <p:strVal val="#ppt_x"/>
                                          </p:val>
                                        </p:tav>
                                      </p:tavLst>
                                    </p:anim>
                                    <p:anim calcmode="lin" valueType="num">
                                      <p:cBhvr additive="base">
                                        <p:cTn id="8" dur="75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decel="100000" fill="hold" nodeType="click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750" fill="hold"/>
                                        <p:tgtEl>
                                          <p:spTgt spid="44"/>
                                        </p:tgtEl>
                                        <p:attrNameLst>
                                          <p:attrName>ppt_x</p:attrName>
                                        </p:attrNameLst>
                                      </p:cBhvr>
                                      <p:tavLst>
                                        <p:tav tm="0">
                                          <p:val>
                                            <p:strVal val="#ppt_x"/>
                                          </p:val>
                                        </p:tav>
                                        <p:tav tm="100000">
                                          <p:val>
                                            <p:strVal val="#ppt_x"/>
                                          </p:val>
                                        </p:tav>
                                      </p:tavLst>
                                    </p:anim>
                                    <p:anim calcmode="lin" valueType="num">
                                      <p:cBhvr additive="base">
                                        <p:cTn id="21" dur="75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decel="100000" fill="hold" nodeType="click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750" fill="hold"/>
                                        <p:tgtEl>
                                          <p:spTgt spid="48"/>
                                        </p:tgtEl>
                                        <p:attrNameLst>
                                          <p:attrName>ppt_x</p:attrName>
                                        </p:attrNameLst>
                                      </p:cBhvr>
                                      <p:tavLst>
                                        <p:tav tm="0">
                                          <p:val>
                                            <p:strVal val="#ppt_x"/>
                                          </p:val>
                                        </p:tav>
                                        <p:tav tm="100000">
                                          <p:val>
                                            <p:strVal val="#ppt_x"/>
                                          </p:val>
                                        </p:tav>
                                      </p:tavLst>
                                    </p:anim>
                                    <p:anim calcmode="lin" valueType="num">
                                      <p:cBhvr additive="base">
                                        <p:cTn id="27" dur="75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decel="100000" fill="hold" nodeType="click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750" fill="hold"/>
                                        <p:tgtEl>
                                          <p:spTgt spid="45"/>
                                        </p:tgtEl>
                                        <p:attrNameLst>
                                          <p:attrName>ppt_x</p:attrName>
                                        </p:attrNameLst>
                                      </p:cBhvr>
                                      <p:tavLst>
                                        <p:tav tm="0">
                                          <p:val>
                                            <p:strVal val="#ppt_x"/>
                                          </p:val>
                                        </p:tav>
                                        <p:tav tm="100000">
                                          <p:val>
                                            <p:strVal val="#ppt_x"/>
                                          </p:val>
                                        </p:tav>
                                      </p:tavLst>
                                    </p:anim>
                                    <p:anim calcmode="lin" valueType="num">
                                      <p:cBhvr additive="base">
                                        <p:cTn id="33" dur="75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decel="100000" fill="hold" nodeType="click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750" fill="hold"/>
                                        <p:tgtEl>
                                          <p:spTgt spid="43"/>
                                        </p:tgtEl>
                                        <p:attrNameLst>
                                          <p:attrName>ppt_x</p:attrName>
                                        </p:attrNameLst>
                                      </p:cBhvr>
                                      <p:tavLst>
                                        <p:tav tm="0">
                                          <p:val>
                                            <p:strVal val="#ppt_x"/>
                                          </p:val>
                                        </p:tav>
                                        <p:tav tm="100000">
                                          <p:val>
                                            <p:strVal val="#ppt_x"/>
                                          </p:val>
                                        </p:tav>
                                      </p:tavLst>
                                    </p:anim>
                                    <p:anim calcmode="lin" valueType="num">
                                      <p:cBhvr additive="base">
                                        <p:cTn id="39" dur="75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B66DF2B-C79C-72B8-0828-5AB4D1DBB719}"/>
              </a:ext>
            </a:extLst>
          </p:cNvPr>
          <p:cNvSpPr/>
          <p:nvPr/>
        </p:nvSpPr>
        <p:spPr>
          <a:xfrm>
            <a:off x="0" y="-996"/>
            <a:ext cx="3628572" cy="68589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3431CA9B-2179-B23C-0059-ACB3FF4EFF69}"/>
              </a:ext>
            </a:extLst>
          </p:cNvPr>
          <p:cNvGrpSpPr/>
          <p:nvPr/>
        </p:nvGrpSpPr>
        <p:grpSpPr>
          <a:xfrm>
            <a:off x="342901" y="1734838"/>
            <a:ext cx="3015936" cy="797524"/>
            <a:chOff x="-25959" y="576610"/>
            <a:chExt cx="3015936" cy="752121"/>
          </a:xfrm>
        </p:grpSpPr>
        <p:sp>
          <p:nvSpPr>
            <p:cNvPr id="4" name="Rectangle 3">
              <a:extLst>
                <a:ext uri="{FF2B5EF4-FFF2-40B4-BE49-F238E27FC236}">
                  <a16:creationId xmlns:a16="http://schemas.microsoft.com/office/drawing/2014/main" id="{1310BB99-40C2-2FED-732A-142BEB0BDD7C}"/>
                </a:ext>
              </a:extLst>
            </p:cNvPr>
            <p:cNvSpPr/>
            <p:nvPr/>
          </p:nvSpPr>
          <p:spPr>
            <a:xfrm>
              <a:off x="-25959" y="719196"/>
              <a:ext cx="3015936" cy="609535"/>
            </a:xfrm>
            <a:prstGeom prst="rect">
              <a:avLst/>
            </a:prstGeom>
          </p:spPr>
          <p:txBody>
            <a:bodyPr wrap="square" anchor="t">
              <a:spAutoFit/>
            </a:bodyPr>
            <a:lstStyle/>
            <a:p>
              <a:pPr>
                <a:lnSpc>
                  <a:spcPct val="90000"/>
                </a:lnSpc>
              </a:pPr>
              <a:r>
                <a:rPr lang="en-US" sz="4000" dirty="0">
                  <a:solidFill>
                    <a:schemeClr val="bg1"/>
                  </a:solidFill>
                  <a:latin typeface="+mj-lt"/>
                  <a:cs typeface="Segoe UI" panose="020B0502040204020203" pitchFamily="34" charset="0"/>
                </a:rPr>
                <a:t>BONUSES</a:t>
              </a:r>
            </a:p>
          </p:txBody>
        </p:sp>
        <p:cxnSp>
          <p:nvCxnSpPr>
            <p:cNvPr id="5" name="Straight Connector 4">
              <a:extLst>
                <a:ext uri="{FF2B5EF4-FFF2-40B4-BE49-F238E27FC236}">
                  <a16:creationId xmlns:a16="http://schemas.microsoft.com/office/drawing/2014/main" id="{7514CFD5-6F91-5B1E-6E95-ECCCDC7003A8}"/>
                </a:ext>
              </a:extLst>
            </p:cNvPr>
            <p:cNvCxnSpPr>
              <a:cxnSpLocks/>
            </p:cNvCxnSpPr>
            <p:nvPr/>
          </p:nvCxnSpPr>
          <p:spPr>
            <a:xfrm flipH="1">
              <a:off x="487172" y="576610"/>
              <a:ext cx="451869" cy="0"/>
            </a:xfrm>
            <a:prstGeom prst="line">
              <a:avLst/>
            </a:prstGeom>
            <a:ln w="381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BB05B04B-7CD3-E3C2-441E-E2CD2AC44E47}"/>
              </a:ext>
            </a:extLst>
          </p:cNvPr>
          <p:cNvGrpSpPr/>
          <p:nvPr/>
        </p:nvGrpSpPr>
        <p:grpSpPr>
          <a:xfrm>
            <a:off x="4081332" y="1252660"/>
            <a:ext cx="3339138" cy="366960"/>
            <a:chOff x="3918507" y="887980"/>
            <a:chExt cx="3339138" cy="366960"/>
          </a:xfrm>
        </p:grpSpPr>
        <p:sp>
          <p:nvSpPr>
            <p:cNvPr id="8" name="TextBox 7">
              <a:extLst>
                <a:ext uri="{FF2B5EF4-FFF2-40B4-BE49-F238E27FC236}">
                  <a16:creationId xmlns:a16="http://schemas.microsoft.com/office/drawing/2014/main" id="{FBFFB2E6-3CC5-0824-87C5-CB198A35A570}"/>
                </a:ext>
              </a:extLst>
            </p:cNvPr>
            <p:cNvSpPr txBox="1"/>
            <p:nvPr/>
          </p:nvSpPr>
          <p:spPr>
            <a:xfrm>
              <a:off x="4325215" y="900284"/>
              <a:ext cx="2932430" cy="332592"/>
            </a:xfrm>
            <a:prstGeom prst="rect">
              <a:avLst/>
            </a:prstGeom>
            <a:noFill/>
          </p:spPr>
          <p:txBody>
            <a:bodyPr wrap="square">
              <a:spAutoFit/>
            </a:bodyPr>
            <a:lstStyle/>
            <a:p>
              <a:pPr>
                <a:lnSpc>
                  <a:spcPct val="120000"/>
                </a:lnSpc>
              </a:pPr>
              <a:r>
                <a:rPr lang="en-US" sz="1400" dirty="0" err="1">
                  <a:solidFill>
                    <a:schemeClr val="tx1">
                      <a:lumMod val="85000"/>
                      <a:lumOff val="15000"/>
                    </a:schemeClr>
                  </a:solidFill>
                  <a:cs typeface="Segoe UI" panose="020B0502040204020203" pitchFamily="34" charset="0"/>
                </a:rPr>
                <a:t>BombBomb</a:t>
              </a:r>
              <a:r>
                <a:rPr lang="en-US" sz="1400" dirty="0">
                  <a:solidFill>
                    <a:schemeClr val="tx1">
                      <a:lumMod val="85000"/>
                      <a:lumOff val="15000"/>
                    </a:schemeClr>
                  </a:solidFill>
                  <a:cs typeface="Segoe UI" panose="020B0502040204020203" pitchFamily="34" charset="0"/>
                </a:rPr>
                <a:t> from driveway.</a:t>
              </a:r>
            </a:p>
          </p:txBody>
        </p:sp>
        <p:sp>
          <p:nvSpPr>
            <p:cNvPr id="9" name="Rectangle 8">
              <a:extLst>
                <a:ext uri="{FF2B5EF4-FFF2-40B4-BE49-F238E27FC236}">
                  <a16:creationId xmlns:a16="http://schemas.microsoft.com/office/drawing/2014/main" id="{9EB7501D-83FB-E69A-7C72-577706E7FF68}"/>
                </a:ext>
              </a:extLst>
            </p:cNvPr>
            <p:cNvSpPr/>
            <p:nvPr/>
          </p:nvSpPr>
          <p:spPr>
            <a:xfrm>
              <a:off x="3918507" y="887980"/>
              <a:ext cx="453069" cy="366960"/>
            </a:xfrm>
            <a:prstGeom prst="rect">
              <a:avLst/>
            </a:prstGeom>
          </p:spPr>
          <p:txBody>
            <a:bodyPr wrap="square" anchor="t">
              <a:spAutoFit/>
            </a:bodyPr>
            <a:lstStyle/>
            <a:p>
              <a:pPr>
                <a:lnSpc>
                  <a:spcPct val="120000"/>
                </a:lnSpc>
              </a:pPr>
              <a:r>
                <a:rPr lang="en-US" sz="1600" b="1" dirty="0">
                  <a:solidFill>
                    <a:schemeClr val="accent1"/>
                  </a:solidFill>
                  <a:cs typeface="Segoe UI" panose="020B0502040204020203" pitchFamily="34" charset="0"/>
                </a:rPr>
                <a:t>1.</a:t>
              </a:r>
              <a:endParaRPr lang="en-US" sz="1100" b="1" dirty="0">
                <a:solidFill>
                  <a:schemeClr val="accent1"/>
                </a:solidFill>
                <a:cs typeface="Segoe UI" panose="020B0502040204020203" pitchFamily="34" charset="0"/>
              </a:endParaRPr>
            </a:p>
          </p:txBody>
        </p:sp>
      </p:grpSp>
      <p:grpSp>
        <p:nvGrpSpPr>
          <p:cNvPr id="36" name="Group 35">
            <a:extLst>
              <a:ext uri="{FF2B5EF4-FFF2-40B4-BE49-F238E27FC236}">
                <a16:creationId xmlns:a16="http://schemas.microsoft.com/office/drawing/2014/main" id="{24BCC98F-21CD-0125-DD82-6E10A26F95F8}"/>
              </a:ext>
            </a:extLst>
          </p:cNvPr>
          <p:cNvGrpSpPr/>
          <p:nvPr/>
        </p:nvGrpSpPr>
        <p:grpSpPr>
          <a:xfrm>
            <a:off x="4089570" y="1982431"/>
            <a:ext cx="3233731" cy="603428"/>
            <a:chOff x="3918507" y="2042133"/>
            <a:chExt cx="3233731" cy="603428"/>
          </a:xfrm>
        </p:grpSpPr>
        <p:sp>
          <p:nvSpPr>
            <p:cNvPr id="11" name="TextBox 10">
              <a:extLst>
                <a:ext uri="{FF2B5EF4-FFF2-40B4-BE49-F238E27FC236}">
                  <a16:creationId xmlns:a16="http://schemas.microsoft.com/office/drawing/2014/main" id="{EBD56DD8-4A2C-745F-9B98-4AFE2B7636F9}"/>
                </a:ext>
              </a:extLst>
            </p:cNvPr>
            <p:cNvSpPr txBox="1"/>
            <p:nvPr/>
          </p:nvSpPr>
          <p:spPr>
            <a:xfrm>
              <a:off x="4325215" y="2054437"/>
              <a:ext cx="2827023" cy="591124"/>
            </a:xfrm>
            <a:prstGeom prst="rect">
              <a:avLst/>
            </a:prstGeom>
            <a:noFill/>
          </p:spPr>
          <p:txBody>
            <a:bodyPr wrap="square">
              <a:spAutoFit/>
            </a:bodyPr>
            <a:lstStyle/>
            <a:p>
              <a:pPr>
                <a:lnSpc>
                  <a:spcPct val="120000"/>
                </a:lnSpc>
              </a:pPr>
              <a:r>
                <a:rPr lang="en-US" sz="1400" dirty="0">
                  <a:solidFill>
                    <a:schemeClr val="tx1">
                      <a:lumMod val="85000"/>
                      <a:lumOff val="15000"/>
                    </a:schemeClr>
                  </a:solidFill>
                  <a:cs typeface="Segoe UI" panose="020B0502040204020203" pitchFamily="34" charset="0"/>
                </a:rPr>
                <a:t>Personal hand written note after appointments</a:t>
              </a:r>
            </a:p>
          </p:txBody>
        </p:sp>
        <p:sp>
          <p:nvSpPr>
            <p:cNvPr id="12" name="Rectangle 11">
              <a:extLst>
                <a:ext uri="{FF2B5EF4-FFF2-40B4-BE49-F238E27FC236}">
                  <a16:creationId xmlns:a16="http://schemas.microsoft.com/office/drawing/2014/main" id="{A34993E9-4BDA-7590-21F1-A7A9EA8AA838}"/>
                </a:ext>
              </a:extLst>
            </p:cNvPr>
            <p:cNvSpPr/>
            <p:nvPr/>
          </p:nvSpPr>
          <p:spPr>
            <a:xfrm>
              <a:off x="3918507" y="2042133"/>
              <a:ext cx="453069" cy="366960"/>
            </a:xfrm>
            <a:prstGeom prst="rect">
              <a:avLst/>
            </a:prstGeom>
          </p:spPr>
          <p:txBody>
            <a:bodyPr wrap="square" anchor="t">
              <a:spAutoFit/>
            </a:bodyPr>
            <a:lstStyle/>
            <a:p>
              <a:pPr>
                <a:lnSpc>
                  <a:spcPct val="120000"/>
                </a:lnSpc>
              </a:pPr>
              <a:r>
                <a:rPr lang="en-US" sz="1600" b="1" dirty="0">
                  <a:solidFill>
                    <a:schemeClr val="accent1"/>
                  </a:solidFill>
                  <a:cs typeface="Segoe UI" panose="020B0502040204020203" pitchFamily="34" charset="0"/>
                </a:rPr>
                <a:t>2.</a:t>
              </a:r>
              <a:endParaRPr lang="en-US" sz="1100" b="1" dirty="0">
                <a:solidFill>
                  <a:schemeClr val="accent1"/>
                </a:solidFill>
                <a:cs typeface="Segoe UI" panose="020B0502040204020203" pitchFamily="34" charset="0"/>
              </a:endParaRPr>
            </a:p>
          </p:txBody>
        </p:sp>
      </p:grpSp>
      <p:grpSp>
        <p:nvGrpSpPr>
          <p:cNvPr id="37" name="Group 36">
            <a:extLst>
              <a:ext uri="{FF2B5EF4-FFF2-40B4-BE49-F238E27FC236}">
                <a16:creationId xmlns:a16="http://schemas.microsoft.com/office/drawing/2014/main" id="{8CD3EAF3-F11B-AC05-09C8-F7DBCFB6688E}"/>
              </a:ext>
            </a:extLst>
          </p:cNvPr>
          <p:cNvGrpSpPr/>
          <p:nvPr/>
        </p:nvGrpSpPr>
        <p:grpSpPr>
          <a:xfrm>
            <a:off x="4081333" y="2801973"/>
            <a:ext cx="3339138" cy="608308"/>
            <a:chOff x="3918507" y="3181431"/>
            <a:chExt cx="3339138" cy="608308"/>
          </a:xfrm>
        </p:grpSpPr>
        <p:sp>
          <p:nvSpPr>
            <p:cNvPr id="14" name="TextBox 13">
              <a:extLst>
                <a:ext uri="{FF2B5EF4-FFF2-40B4-BE49-F238E27FC236}">
                  <a16:creationId xmlns:a16="http://schemas.microsoft.com/office/drawing/2014/main" id="{6E747B44-C9D4-7C64-27C3-489616AD17DA}"/>
                </a:ext>
              </a:extLst>
            </p:cNvPr>
            <p:cNvSpPr txBox="1"/>
            <p:nvPr/>
          </p:nvSpPr>
          <p:spPr>
            <a:xfrm>
              <a:off x="4325215" y="3198615"/>
              <a:ext cx="2932430" cy="591124"/>
            </a:xfrm>
            <a:prstGeom prst="rect">
              <a:avLst/>
            </a:prstGeom>
            <a:noFill/>
          </p:spPr>
          <p:txBody>
            <a:bodyPr wrap="square">
              <a:spAutoFit/>
            </a:bodyPr>
            <a:lstStyle/>
            <a:p>
              <a:pPr>
                <a:lnSpc>
                  <a:spcPct val="120000"/>
                </a:lnSpc>
              </a:pPr>
              <a:r>
                <a:rPr lang="en-US" sz="1400" dirty="0">
                  <a:solidFill>
                    <a:schemeClr val="tx1">
                      <a:lumMod val="85000"/>
                      <a:lumOff val="15000"/>
                    </a:schemeClr>
                  </a:solidFill>
                  <a:cs typeface="Segoe UI" panose="020B0502040204020203" pitchFamily="34" charset="0"/>
                </a:rPr>
                <a:t>E+R=O (all agents have expectations)</a:t>
              </a:r>
            </a:p>
          </p:txBody>
        </p:sp>
        <p:sp>
          <p:nvSpPr>
            <p:cNvPr id="15" name="Rectangle 14">
              <a:extLst>
                <a:ext uri="{FF2B5EF4-FFF2-40B4-BE49-F238E27FC236}">
                  <a16:creationId xmlns:a16="http://schemas.microsoft.com/office/drawing/2014/main" id="{B1538EB3-4729-83BB-2F4A-0D47F8BB77BA}"/>
                </a:ext>
              </a:extLst>
            </p:cNvPr>
            <p:cNvSpPr/>
            <p:nvPr/>
          </p:nvSpPr>
          <p:spPr>
            <a:xfrm>
              <a:off x="3918507" y="3181431"/>
              <a:ext cx="453069" cy="366960"/>
            </a:xfrm>
            <a:prstGeom prst="rect">
              <a:avLst/>
            </a:prstGeom>
          </p:spPr>
          <p:txBody>
            <a:bodyPr wrap="square" anchor="t">
              <a:spAutoFit/>
            </a:bodyPr>
            <a:lstStyle/>
            <a:p>
              <a:pPr>
                <a:lnSpc>
                  <a:spcPct val="120000"/>
                </a:lnSpc>
              </a:pPr>
              <a:r>
                <a:rPr lang="en-US" sz="1600" b="1" dirty="0">
                  <a:solidFill>
                    <a:schemeClr val="accent1"/>
                  </a:solidFill>
                  <a:cs typeface="Segoe UI" panose="020B0502040204020203" pitchFamily="34" charset="0"/>
                </a:rPr>
                <a:t>3.</a:t>
              </a:r>
              <a:endParaRPr lang="en-US" sz="1100" b="1" dirty="0">
                <a:solidFill>
                  <a:schemeClr val="accent1"/>
                </a:solidFill>
                <a:cs typeface="Segoe UI" panose="020B0502040204020203" pitchFamily="34" charset="0"/>
              </a:endParaRPr>
            </a:p>
          </p:txBody>
        </p:sp>
      </p:grpSp>
      <p:grpSp>
        <p:nvGrpSpPr>
          <p:cNvPr id="42" name="Group 41">
            <a:extLst>
              <a:ext uri="{FF2B5EF4-FFF2-40B4-BE49-F238E27FC236}">
                <a16:creationId xmlns:a16="http://schemas.microsoft.com/office/drawing/2014/main" id="{EECC9276-7E0E-CEAE-5CF9-A2FED861A2FF}"/>
              </a:ext>
            </a:extLst>
          </p:cNvPr>
          <p:cNvGrpSpPr/>
          <p:nvPr/>
        </p:nvGrpSpPr>
        <p:grpSpPr>
          <a:xfrm>
            <a:off x="4093286" y="4696419"/>
            <a:ext cx="3479738" cy="1407567"/>
            <a:chOff x="4018595" y="3790559"/>
            <a:chExt cx="3479738" cy="1407567"/>
          </a:xfrm>
        </p:grpSpPr>
        <p:sp>
          <p:nvSpPr>
            <p:cNvPr id="17" name="TextBox 16">
              <a:extLst>
                <a:ext uri="{FF2B5EF4-FFF2-40B4-BE49-F238E27FC236}">
                  <a16:creationId xmlns:a16="http://schemas.microsoft.com/office/drawing/2014/main" id="{C620B0F2-C518-42EA-294B-5960078F410A}"/>
                </a:ext>
              </a:extLst>
            </p:cNvPr>
            <p:cNvSpPr txBox="1"/>
            <p:nvPr/>
          </p:nvSpPr>
          <p:spPr>
            <a:xfrm>
              <a:off x="4442685" y="3831405"/>
              <a:ext cx="3055648" cy="1366721"/>
            </a:xfrm>
            <a:prstGeom prst="rect">
              <a:avLst/>
            </a:prstGeom>
            <a:noFill/>
          </p:spPr>
          <p:txBody>
            <a:bodyPr wrap="square">
              <a:spAutoFit/>
            </a:bodyPr>
            <a:lstStyle/>
            <a:p>
              <a:pPr>
                <a:lnSpc>
                  <a:spcPct val="120000"/>
                </a:lnSpc>
              </a:pPr>
              <a:r>
                <a:rPr lang="en-US" sz="1400" dirty="0">
                  <a:solidFill>
                    <a:schemeClr val="tx1">
                      <a:lumMod val="85000"/>
                      <a:lumOff val="15000"/>
                    </a:schemeClr>
                  </a:solidFill>
                  <a:cs typeface="Segoe UI" panose="020B0502040204020203" pitchFamily="34" charset="0"/>
                </a:rPr>
                <a:t>Never let fear stop you from reaching your goals.  Remove any and all brick walls that your mind creates!  Go under, around, over or through the wall!!</a:t>
              </a:r>
            </a:p>
          </p:txBody>
        </p:sp>
        <p:sp>
          <p:nvSpPr>
            <p:cNvPr id="18" name="Rectangle 17">
              <a:extLst>
                <a:ext uri="{FF2B5EF4-FFF2-40B4-BE49-F238E27FC236}">
                  <a16:creationId xmlns:a16="http://schemas.microsoft.com/office/drawing/2014/main" id="{0B798254-5E09-89E5-CC9B-C353D6EFC67F}"/>
                </a:ext>
              </a:extLst>
            </p:cNvPr>
            <p:cNvSpPr/>
            <p:nvPr/>
          </p:nvSpPr>
          <p:spPr>
            <a:xfrm>
              <a:off x="4018595" y="3790559"/>
              <a:ext cx="453069" cy="366960"/>
            </a:xfrm>
            <a:prstGeom prst="rect">
              <a:avLst/>
            </a:prstGeom>
          </p:spPr>
          <p:txBody>
            <a:bodyPr wrap="square" anchor="t">
              <a:spAutoFit/>
            </a:bodyPr>
            <a:lstStyle/>
            <a:p>
              <a:pPr>
                <a:lnSpc>
                  <a:spcPct val="120000"/>
                </a:lnSpc>
              </a:pPr>
              <a:r>
                <a:rPr lang="en-US" sz="1600" b="1" dirty="0">
                  <a:solidFill>
                    <a:schemeClr val="accent1"/>
                  </a:solidFill>
                  <a:cs typeface="Segoe UI" panose="020B0502040204020203" pitchFamily="34" charset="0"/>
                </a:rPr>
                <a:t>5.</a:t>
              </a:r>
              <a:endParaRPr lang="en-US" sz="1100" b="1" dirty="0">
                <a:solidFill>
                  <a:schemeClr val="accent1"/>
                </a:solidFill>
                <a:cs typeface="Segoe UI" panose="020B0502040204020203" pitchFamily="34" charset="0"/>
              </a:endParaRPr>
            </a:p>
          </p:txBody>
        </p:sp>
      </p:grpSp>
      <p:grpSp>
        <p:nvGrpSpPr>
          <p:cNvPr id="43" name="Group 42">
            <a:extLst>
              <a:ext uri="{FF2B5EF4-FFF2-40B4-BE49-F238E27FC236}">
                <a16:creationId xmlns:a16="http://schemas.microsoft.com/office/drawing/2014/main" id="{62780B85-A61A-47BD-33EC-1B76995B1750}"/>
              </a:ext>
            </a:extLst>
          </p:cNvPr>
          <p:cNvGrpSpPr/>
          <p:nvPr/>
        </p:nvGrpSpPr>
        <p:grpSpPr>
          <a:xfrm>
            <a:off x="7741670" y="1213597"/>
            <a:ext cx="3338314" cy="1651356"/>
            <a:chOff x="11316453" y="-915466"/>
            <a:chExt cx="3338314" cy="1651356"/>
          </a:xfrm>
        </p:grpSpPr>
        <p:sp>
          <p:nvSpPr>
            <p:cNvPr id="20" name="TextBox 19">
              <a:extLst>
                <a:ext uri="{FF2B5EF4-FFF2-40B4-BE49-F238E27FC236}">
                  <a16:creationId xmlns:a16="http://schemas.microsoft.com/office/drawing/2014/main" id="{3326B143-147F-878A-EEEE-D04C3A618EEB}"/>
                </a:ext>
              </a:extLst>
            </p:cNvPr>
            <p:cNvSpPr txBox="1"/>
            <p:nvPr/>
          </p:nvSpPr>
          <p:spPr>
            <a:xfrm>
              <a:off x="11599119" y="-889363"/>
              <a:ext cx="3055648" cy="1625253"/>
            </a:xfrm>
            <a:prstGeom prst="rect">
              <a:avLst/>
            </a:prstGeom>
            <a:noFill/>
          </p:spPr>
          <p:txBody>
            <a:bodyPr wrap="square">
              <a:spAutoFit/>
            </a:bodyPr>
            <a:lstStyle/>
            <a:p>
              <a:pPr>
                <a:lnSpc>
                  <a:spcPct val="120000"/>
                </a:lnSpc>
              </a:pPr>
              <a:r>
                <a:rPr lang="en-US" sz="1400" dirty="0">
                  <a:solidFill>
                    <a:schemeClr val="tx1">
                      <a:lumMod val="85000"/>
                      <a:lumOff val="15000"/>
                    </a:schemeClr>
                  </a:solidFill>
                  <a:cs typeface="Segoe UI" panose="020B0502040204020203" pitchFamily="34" charset="0"/>
                </a:rPr>
                <a:t>“Winning is not the motivation for me.  The motivation for me is to find the good one.  Find something that you know is going to be good and the odds are greatly in your favor.”  - Carl Icahn</a:t>
              </a:r>
            </a:p>
          </p:txBody>
        </p:sp>
        <p:sp>
          <p:nvSpPr>
            <p:cNvPr id="21" name="Rectangle 20">
              <a:extLst>
                <a:ext uri="{FF2B5EF4-FFF2-40B4-BE49-F238E27FC236}">
                  <a16:creationId xmlns:a16="http://schemas.microsoft.com/office/drawing/2014/main" id="{99D85802-BCA9-9B88-88B4-57A2F8115B2E}"/>
                </a:ext>
              </a:extLst>
            </p:cNvPr>
            <p:cNvSpPr/>
            <p:nvPr/>
          </p:nvSpPr>
          <p:spPr>
            <a:xfrm>
              <a:off x="11316453" y="-915466"/>
              <a:ext cx="453069" cy="366960"/>
            </a:xfrm>
            <a:prstGeom prst="rect">
              <a:avLst/>
            </a:prstGeom>
          </p:spPr>
          <p:txBody>
            <a:bodyPr wrap="square" anchor="t">
              <a:spAutoFit/>
            </a:bodyPr>
            <a:lstStyle/>
            <a:p>
              <a:pPr>
                <a:lnSpc>
                  <a:spcPct val="120000"/>
                </a:lnSpc>
              </a:pPr>
              <a:r>
                <a:rPr lang="en-US" sz="1600" b="1" dirty="0">
                  <a:solidFill>
                    <a:schemeClr val="accent1"/>
                  </a:solidFill>
                  <a:cs typeface="Segoe UI" panose="020B0502040204020203" pitchFamily="34" charset="0"/>
                </a:rPr>
                <a:t>6.</a:t>
              </a:r>
              <a:endParaRPr lang="en-US" sz="1100" b="1" dirty="0">
                <a:solidFill>
                  <a:schemeClr val="accent1"/>
                </a:solidFill>
                <a:cs typeface="Segoe UI" panose="020B0502040204020203" pitchFamily="34" charset="0"/>
              </a:endParaRPr>
            </a:p>
          </p:txBody>
        </p:sp>
      </p:grpSp>
      <p:grpSp>
        <p:nvGrpSpPr>
          <p:cNvPr id="44" name="Group 43">
            <a:extLst>
              <a:ext uri="{FF2B5EF4-FFF2-40B4-BE49-F238E27FC236}">
                <a16:creationId xmlns:a16="http://schemas.microsoft.com/office/drawing/2014/main" id="{C4EF9907-EDC6-2528-9AEA-7DAE661AE547}"/>
              </a:ext>
            </a:extLst>
          </p:cNvPr>
          <p:cNvGrpSpPr/>
          <p:nvPr/>
        </p:nvGrpSpPr>
        <p:grpSpPr>
          <a:xfrm>
            <a:off x="7694484" y="2963187"/>
            <a:ext cx="3420787" cy="1366721"/>
            <a:chOff x="7677458" y="6210039"/>
            <a:chExt cx="3420787" cy="1366721"/>
          </a:xfrm>
        </p:grpSpPr>
        <p:sp>
          <p:nvSpPr>
            <p:cNvPr id="23" name="TextBox 22">
              <a:extLst>
                <a:ext uri="{FF2B5EF4-FFF2-40B4-BE49-F238E27FC236}">
                  <a16:creationId xmlns:a16="http://schemas.microsoft.com/office/drawing/2014/main" id="{248459D4-D8BD-C353-0616-CB991EB8B1CC}"/>
                </a:ext>
              </a:extLst>
            </p:cNvPr>
            <p:cNvSpPr txBox="1"/>
            <p:nvPr/>
          </p:nvSpPr>
          <p:spPr>
            <a:xfrm>
              <a:off x="8042597" y="6210039"/>
              <a:ext cx="3055648" cy="1366721"/>
            </a:xfrm>
            <a:prstGeom prst="rect">
              <a:avLst/>
            </a:prstGeom>
            <a:noFill/>
          </p:spPr>
          <p:txBody>
            <a:bodyPr wrap="square">
              <a:spAutoFit/>
            </a:bodyPr>
            <a:lstStyle/>
            <a:p>
              <a:pPr>
                <a:lnSpc>
                  <a:spcPct val="120000"/>
                </a:lnSpc>
              </a:pPr>
              <a:r>
                <a:rPr lang="en-US" sz="1400" dirty="0">
                  <a:solidFill>
                    <a:schemeClr val="tx1">
                      <a:lumMod val="85000"/>
                      <a:lumOff val="15000"/>
                    </a:schemeClr>
                  </a:solidFill>
                  <a:cs typeface="Segoe UI" panose="020B0502040204020203" pitchFamily="34" charset="0"/>
                </a:rPr>
                <a:t>What the mind can conceive and believe, it can achieve!  Visualize, affirm and internalize your thoughts until they become a reality!  - Think and Grow Rich</a:t>
              </a:r>
            </a:p>
          </p:txBody>
        </p:sp>
        <p:sp>
          <p:nvSpPr>
            <p:cNvPr id="24" name="Rectangle 23">
              <a:extLst>
                <a:ext uri="{FF2B5EF4-FFF2-40B4-BE49-F238E27FC236}">
                  <a16:creationId xmlns:a16="http://schemas.microsoft.com/office/drawing/2014/main" id="{F6D1F3C9-35FD-3561-2B9C-98F748525814}"/>
                </a:ext>
              </a:extLst>
            </p:cNvPr>
            <p:cNvSpPr/>
            <p:nvPr/>
          </p:nvSpPr>
          <p:spPr>
            <a:xfrm>
              <a:off x="7677458" y="6221876"/>
              <a:ext cx="453069" cy="366960"/>
            </a:xfrm>
            <a:prstGeom prst="rect">
              <a:avLst/>
            </a:prstGeom>
          </p:spPr>
          <p:txBody>
            <a:bodyPr wrap="square" anchor="t">
              <a:spAutoFit/>
            </a:bodyPr>
            <a:lstStyle/>
            <a:p>
              <a:pPr>
                <a:lnSpc>
                  <a:spcPct val="120000"/>
                </a:lnSpc>
              </a:pPr>
              <a:r>
                <a:rPr lang="en-US" sz="1600" b="1" dirty="0">
                  <a:solidFill>
                    <a:schemeClr val="accent1"/>
                  </a:solidFill>
                  <a:cs typeface="Segoe UI" panose="020B0502040204020203" pitchFamily="34" charset="0"/>
                </a:rPr>
                <a:t>7.</a:t>
              </a:r>
              <a:endParaRPr lang="en-US" sz="1100" b="1" dirty="0">
                <a:solidFill>
                  <a:schemeClr val="accent1"/>
                </a:solidFill>
                <a:cs typeface="Segoe UI" panose="020B0502040204020203" pitchFamily="34" charset="0"/>
              </a:endParaRPr>
            </a:p>
          </p:txBody>
        </p:sp>
      </p:grpSp>
      <p:grpSp>
        <p:nvGrpSpPr>
          <p:cNvPr id="38" name="Group 37">
            <a:extLst>
              <a:ext uri="{FF2B5EF4-FFF2-40B4-BE49-F238E27FC236}">
                <a16:creationId xmlns:a16="http://schemas.microsoft.com/office/drawing/2014/main" id="{605061C6-102D-41CE-AB55-FDEE4BBA8B0E}"/>
              </a:ext>
            </a:extLst>
          </p:cNvPr>
          <p:cNvGrpSpPr/>
          <p:nvPr/>
        </p:nvGrpSpPr>
        <p:grpSpPr>
          <a:xfrm>
            <a:off x="4089570" y="3667740"/>
            <a:ext cx="3339138" cy="603428"/>
            <a:chOff x="3918507" y="3951880"/>
            <a:chExt cx="3339138" cy="603428"/>
          </a:xfrm>
        </p:grpSpPr>
        <p:sp>
          <p:nvSpPr>
            <p:cNvPr id="29" name="TextBox 28">
              <a:extLst>
                <a:ext uri="{FF2B5EF4-FFF2-40B4-BE49-F238E27FC236}">
                  <a16:creationId xmlns:a16="http://schemas.microsoft.com/office/drawing/2014/main" id="{4B6F475C-CD06-E70F-0763-BF61570CFF24}"/>
                </a:ext>
              </a:extLst>
            </p:cNvPr>
            <p:cNvSpPr txBox="1"/>
            <p:nvPr/>
          </p:nvSpPr>
          <p:spPr>
            <a:xfrm>
              <a:off x="4325215" y="3964184"/>
              <a:ext cx="2932430" cy="591124"/>
            </a:xfrm>
            <a:prstGeom prst="rect">
              <a:avLst/>
            </a:prstGeom>
            <a:noFill/>
          </p:spPr>
          <p:txBody>
            <a:bodyPr wrap="square">
              <a:spAutoFit/>
            </a:bodyPr>
            <a:lstStyle/>
            <a:p>
              <a:pPr>
                <a:lnSpc>
                  <a:spcPct val="120000"/>
                </a:lnSpc>
              </a:pPr>
              <a:r>
                <a:rPr lang="en-US" sz="1400" dirty="0">
                  <a:solidFill>
                    <a:schemeClr val="tx1">
                      <a:lumMod val="85000"/>
                      <a:lumOff val="15000"/>
                    </a:schemeClr>
                  </a:solidFill>
                  <a:cs typeface="Segoe UI" panose="020B0502040204020203" pitchFamily="34" charset="0"/>
                </a:rPr>
                <a:t>Don’t get overwhelmed!  Make a plan and get started!</a:t>
              </a:r>
            </a:p>
          </p:txBody>
        </p:sp>
        <p:sp>
          <p:nvSpPr>
            <p:cNvPr id="30" name="Rectangle 29">
              <a:extLst>
                <a:ext uri="{FF2B5EF4-FFF2-40B4-BE49-F238E27FC236}">
                  <a16:creationId xmlns:a16="http://schemas.microsoft.com/office/drawing/2014/main" id="{4DAC5394-F7BB-F9AB-9A1A-7ED503C9CA6A}"/>
                </a:ext>
              </a:extLst>
            </p:cNvPr>
            <p:cNvSpPr/>
            <p:nvPr/>
          </p:nvSpPr>
          <p:spPr>
            <a:xfrm>
              <a:off x="3918507" y="3951880"/>
              <a:ext cx="453069" cy="366960"/>
            </a:xfrm>
            <a:prstGeom prst="rect">
              <a:avLst/>
            </a:prstGeom>
          </p:spPr>
          <p:txBody>
            <a:bodyPr wrap="square" anchor="t">
              <a:spAutoFit/>
            </a:bodyPr>
            <a:lstStyle/>
            <a:p>
              <a:pPr>
                <a:lnSpc>
                  <a:spcPct val="120000"/>
                </a:lnSpc>
              </a:pPr>
              <a:r>
                <a:rPr lang="en-US" sz="1600" b="1" dirty="0">
                  <a:solidFill>
                    <a:schemeClr val="accent1"/>
                  </a:solidFill>
                  <a:cs typeface="Segoe UI" panose="020B0502040204020203" pitchFamily="34" charset="0"/>
                </a:rPr>
                <a:t>4.</a:t>
              </a:r>
              <a:endParaRPr lang="en-US" sz="1100" b="1" dirty="0">
                <a:solidFill>
                  <a:schemeClr val="accent1"/>
                </a:solidFill>
                <a:cs typeface="Segoe UI" panose="020B0502040204020203" pitchFamily="34" charset="0"/>
              </a:endParaRPr>
            </a:p>
          </p:txBody>
        </p:sp>
      </p:grpSp>
      <p:sp>
        <p:nvSpPr>
          <p:cNvPr id="46" name="Rectangle 45">
            <a:extLst>
              <a:ext uri="{FF2B5EF4-FFF2-40B4-BE49-F238E27FC236}">
                <a16:creationId xmlns:a16="http://schemas.microsoft.com/office/drawing/2014/main" id="{56DE2495-3BF4-B3FE-5CC8-A1F1A46C3795}"/>
              </a:ext>
            </a:extLst>
          </p:cNvPr>
          <p:cNvSpPr/>
          <p:nvPr/>
        </p:nvSpPr>
        <p:spPr>
          <a:xfrm>
            <a:off x="7804086" y="2"/>
            <a:ext cx="2586273" cy="87312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 name="TextBox 6">
            <a:extLst>
              <a:ext uri="{FF2B5EF4-FFF2-40B4-BE49-F238E27FC236}">
                <a16:creationId xmlns:a16="http://schemas.microsoft.com/office/drawing/2014/main" id="{9CD878FD-5981-F417-6D35-36D6A1408BF4}"/>
              </a:ext>
            </a:extLst>
          </p:cNvPr>
          <p:cNvSpPr txBox="1"/>
          <p:nvPr/>
        </p:nvSpPr>
        <p:spPr>
          <a:xfrm>
            <a:off x="8121232" y="4341072"/>
            <a:ext cx="2932431" cy="591124"/>
          </a:xfrm>
          <a:prstGeom prst="rect">
            <a:avLst/>
          </a:prstGeom>
          <a:noFill/>
        </p:spPr>
        <p:txBody>
          <a:bodyPr wrap="square">
            <a:spAutoFit/>
          </a:bodyPr>
          <a:lstStyle/>
          <a:p>
            <a:pPr>
              <a:lnSpc>
                <a:spcPct val="120000"/>
              </a:lnSpc>
            </a:pPr>
            <a:r>
              <a:rPr lang="en-US" sz="1400" dirty="0">
                <a:solidFill>
                  <a:schemeClr val="tx1">
                    <a:lumMod val="85000"/>
                    <a:lumOff val="15000"/>
                  </a:schemeClr>
                </a:solidFill>
                <a:cs typeface="Segoe UI" panose="020B0502040204020203" pitchFamily="34" charset="0"/>
              </a:rPr>
              <a:t>We have systems in life.  Follow systems in business.</a:t>
            </a:r>
          </a:p>
        </p:txBody>
      </p:sp>
      <p:sp>
        <p:nvSpPr>
          <p:cNvPr id="10" name="Rectangle 9">
            <a:extLst>
              <a:ext uri="{FF2B5EF4-FFF2-40B4-BE49-F238E27FC236}">
                <a16:creationId xmlns:a16="http://schemas.microsoft.com/office/drawing/2014/main" id="{B1E48D7F-9E59-5AB5-6DA5-2D5E548ABCBC}"/>
              </a:ext>
            </a:extLst>
          </p:cNvPr>
          <p:cNvSpPr/>
          <p:nvPr/>
        </p:nvSpPr>
        <p:spPr>
          <a:xfrm>
            <a:off x="7735313" y="4920825"/>
            <a:ext cx="453069" cy="366960"/>
          </a:xfrm>
          <a:prstGeom prst="rect">
            <a:avLst/>
          </a:prstGeom>
        </p:spPr>
        <p:txBody>
          <a:bodyPr wrap="square" anchor="t">
            <a:spAutoFit/>
          </a:bodyPr>
          <a:lstStyle/>
          <a:p>
            <a:pPr>
              <a:lnSpc>
                <a:spcPct val="120000"/>
              </a:lnSpc>
            </a:pPr>
            <a:r>
              <a:rPr lang="en-US" sz="1600" b="1" dirty="0">
                <a:solidFill>
                  <a:schemeClr val="accent1"/>
                </a:solidFill>
                <a:cs typeface="Segoe UI" panose="020B0502040204020203" pitchFamily="34" charset="0"/>
              </a:rPr>
              <a:t>9.</a:t>
            </a:r>
            <a:endParaRPr lang="en-US" sz="1100" b="1" dirty="0">
              <a:solidFill>
                <a:schemeClr val="accent1"/>
              </a:solidFill>
              <a:cs typeface="Segoe UI" panose="020B0502040204020203" pitchFamily="34" charset="0"/>
            </a:endParaRPr>
          </a:p>
        </p:txBody>
      </p:sp>
      <p:sp>
        <p:nvSpPr>
          <p:cNvPr id="31" name="TextBox 30">
            <a:extLst>
              <a:ext uri="{FF2B5EF4-FFF2-40B4-BE49-F238E27FC236}">
                <a16:creationId xmlns:a16="http://schemas.microsoft.com/office/drawing/2014/main" id="{9CD878FD-5981-F417-6D35-36D6A1408BF4}"/>
              </a:ext>
            </a:extLst>
          </p:cNvPr>
          <p:cNvSpPr txBox="1"/>
          <p:nvPr/>
        </p:nvSpPr>
        <p:spPr>
          <a:xfrm>
            <a:off x="8121232" y="4936728"/>
            <a:ext cx="2932431" cy="332592"/>
          </a:xfrm>
          <a:prstGeom prst="rect">
            <a:avLst/>
          </a:prstGeom>
          <a:noFill/>
        </p:spPr>
        <p:txBody>
          <a:bodyPr wrap="square">
            <a:spAutoFit/>
          </a:bodyPr>
          <a:lstStyle/>
          <a:p>
            <a:pPr>
              <a:lnSpc>
                <a:spcPct val="120000"/>
              </a:lnSpc>
            </a:pPr>
            <a:r>
              <a:rPr lang="en-US" sz="1400" dirty="0">
                <a:solidFill>
                  <a:schemeClr val="tx1">
                    <a:lumMod val="85000"/>
                    <a:lumOff val="15000"/>
                  </a:schemeClr>
                </a:solidFill>
                <a:cs typeface="Segoe UI" panose="020B0502040204020203" pitchFamily="34" charset="0"/>
              </a:rPr>
              <a:t>Stay consistent!</a:t>
            </a:r>
          </a:p>
        </p:txBody>
      </p:sp>
      <p:sp>
        <p:nvSpPr>
          <p:cNvPr id="32" name="Rectangle 31">
            <a:extLst>
              <a:ext uri="{FF2B5EF4-FFF2-40B4-BE49-F238E27FC236}">
                <a16:creationId xmlns:a16="http://schemas.microsoft.com/office/drawing/2014/main" id="{B1E48D7F-9E59-5AB5-6DA5-2D5E548ABCBC}"/>
              </a:ext>
            </a:extLst>
          </p:cNvPr>
          <p:cNvSpPr/>
          <p:nvPr/>
        </p:nvSpPr>
        <p:spPr>
          <a:xfrm>
            <a:off x="7694484" y="4333561"/>
            <a:ext cx="453069" cy="366960"/>
          </a:xfrm>
          <a:prstGeom prst="rect">
            <a:avLst/>
          </a:prstGeom>
        </p:spPr>
        <p:txBody>
          <a:bodyPr wrap="square" anchor="t">
            <a:spAutoFit/>
          </a:bodyPr>
          <a:lstStyle/>
          <a:p>
            <a:pPr>
              <a:lnSpc>
                <a:spcPct val="120000"/>
              </a:lnSpc>
            </a:pPr>
            <a:r>
              <a:rPr lang="en-US" sz="1600" b="1" dirty="0">
                <a:solidFill>
                  <a:schemeClr val="accent1"/>
                </a:solidFill>
                <a:cs typeface="Segoe UI" panose="020B0502040204020203" pitchFamily="34" charset="0"/>
              </a:rPr>
              <a:t>8.</a:t>
            </a:r>
            <a:endParaRPr lang="en-US" sz="1100" b="1" dirty="0">
              <a:solidFill>
                <a:schemeClr val="accent1"/>
              </a:solidFill>
              <a:cs typeface="Segoe UI" panose="020B0502040204020203" pitchFamily="34" charset="0"/>
            </a:endParaRPr>
          </a:p>
        </p:txBody>
      </p:sp>
      <p:sp>
        <p:nvSpPr>
          <p:cNvPr id="39" name="TextBox 38">
            <a:extLst>
              <a:ext uri="{FF2B5EF4-FFF2-40B4-BE49-F238E27FC236}">
                <a16:creationId xmlns:a16="http://schemas.microsoft.com/office/drawing/2014/main" id="{9CD878FD-5981-F417-6D35-36D6A1408BF4}"/>
              </a:ext>
            </a:extLst>
          </p:cNvPr>
          <p:cNvSpPr txBox="1"/>
          <p:nvPr/>
        </p:nvSpPr>
        <p:spPr>
          <a:xfrm>
            <a:off x="8147553" y="5312854"/>
            <a:ext cx="2932431" cy="849656"/>
          </a:xfrm>
          <a:prstGeom prst="rect">
            <a:avLst/>
          </a:prstGeom>
          <a:noFill/>
        </p:spPr>
        <p:txBody>
          <a:bodyPr wrap="square">
            <a:spAutoFit/>
          </a:bodyPr>
          <a:lstStyle/>
          <a:p>
            <a:pPr>
              <a:lnSpc>
                <a:spcPct val="120000"/>
              </a:lnSpc>
            </a:pPr>
            <a:r>
              <a:rPr lang="en-US" sz="1400" dirty="0">
                <a:solidFill>
                  <a:schemeClr val="tx1">
                    <a:lumMod val="85000"/>
                    <a:lumOff val="15000"/>
                  </a:schemeClr>
                </a:solidFill>
                <a:cs typeface="Segoe UI" panose="020B0502040204020203" pitchFamily="34" charset="0"/>
              </a:rPr>
              <a:t>Compound/parlay your successes and don’t let off the gas!</a:t>
            </a:r>
          </a:p>
        </p:txBody>
      </p:sp>
      <p:sp>
        <p:nvSpPr>
          <p:cNvPr id="40" name="Rectangle 39">
            <a:extLst>
              <a:ext uri="{FF2B5EF4-FFF2-40B4-BE49-F238E27FC236}">
                <a16:creationId xmlns:a16="http://schemas.microsoft.com/office/drawing/2014/main" id="{B1E48D7F-9E59-5AB5-6DA5-2D5E548ABCBC}"/>
              </a:ext>
            </a:extLst>
          </p:cNvPr>
          <p:cNvSpPr/>
          <p:nvPr/>
        </p:nvSpPr>
        <p:spPr>
          <a:xfrm>
            <a:off x="7668163" y="5309078"/>
            <a:ext cx="600084" cy="366960"/>
          </a:xfrm>
          <a:prstGeom prst="rect">
            <a:avLst/>
          </a:prstGeom>
        </p:spPr>
        <p:txBody>
          <a:bodyPr wrap="square" anchor="t">
            <a:spAutoFit/>
          </a:bodyPr>
          <a:lstStyle/>
          <a:p>
            <a:pPr>
              <a:lnSpc>
                <a:spcPct val="120000"/>
              </a:lnSpc>
            </a:pPr>
            <a:r>
              <a:rPr lang="en-US" sz="1600" b="1" dirty="0">
                <a:solidFill>
                  <a:schemeClr val="accent1"/>
                </a:solidFill>
                <a:cs typeface="Segoe UI" panose="020B0502040204020203" pitchFamily="34" charset="0"/>
              </a:rPr>
              <a:t>10.</a:t>
            </a:r>
            <a:endParaRPr lang="en-US" sz="1100" b="1" dirty="0">
              <a:solidFill>
                <a:schemeClr val="accent1"/>
              </a:solidFill>
              <a:cs typeface="Segoe UI" panose="020B0502040204020203" pitchFamily="34" charset="0"/>
            </a:endParaRPr>
          </a:p>
        </p:txBody>
      </p:sp>
    </p:spTree>
    <p:extLst>
      <p:ext uri="{BB962C8B-B14F-4D97-AF65-F5344CB8AC3E}">
        <p14:creationId xmlns:p14="http://schemas.microsoft.com/office/powerpoint/2010/main" val="3246481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dissolve">
                                      <p:cBhvr>
                                        <p:cTn id="42" dur="500"/>
                                        <p:tgtEl>
                                          <p:spTgt spid="32"/>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dissolve">
                                      <p:cBhvr>
                                        <p:cTn id="51" dur="500"/>
                                        <p:tgtEl>
                                          <p:spTgt spid="10"/>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dissolve">
                                      <p:cBhvr>
                                        <p:cTn id="60" dur="500"/>
                                        <p:tgtEl>
                                          <p:spTgt spid="40"/>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31" grpId="0"/>
      <p:bldP spid="32"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EF62B5B3-5981-74EF-3581-1597941802E3}"/>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l="646" r="646"/>
          <a:stretch/>
        </p:blipFill>
        <p:spPr/>
      </p:pic>
      <p:sp>
        <p:nvSpPr>
          <p:cNvPr id="8" name="Rectangle 7">
            <a:extLst>
              <a:ext uri="{FF2B5EF4-FFF2-40B4-BE49-F238E27FC236}">
                <a16:creationId xmlns:a16="http://schemas.microsoft.com/office/drawing/2014/main" id="{5E873A4D-B343-D51C-8147-090B59D19F04}"/>
              </a:ext>
            </a:extLst>
          </p:cNvPr>
          <p:cNvSpPr/>
          <p:nvPr/>
        </p:nvSpPr>
        <p:spPr>
          <a:xfrm>
            <a:off x="8446030" y="1177343"/>
            <a:ext cx="1225685" cy="1727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7" name="Group 6">
            <a:extLst>
              <a:ext uri="{FF2B5EF4-FFF2-40B4-BE49-F238E27FC236}">
                <a16:creationId xmlns:a16="http://schemas.microsoft.com/office/drawing/2014/main" id="{D6A3599F-2483-E0F3-0749-5A6FC2C34BA9}"/>
              </a:ext>
            </a:extLst>
          </p:cNvPr>
          <p:cNvGrpSpPr/>
          <p:nvPr/>
        </p:nvGrpSpPr>
        <p:grpSpPr>
          <a:xfrm>
            <a:off x="2999362" y="1630270"/>
            <a:ext cx="6193276" cy="3597460"/>
            <a:chOff x="2999362" y="1630270"/>
            <a:chExt cx="6193276" cy="3597460"/>
          </a:xfrm>
        </p:grpSpPr>
        <p:sp>
          <p:nvSpPr>
            <p:cNvPr id="9" name="Rectangle 8">
              <a:extLst>
                <a:ext uri="{FF2B5EF4-FFF2-40B4-BE49-F238E27FC236}">
                  <a16:creationId xmlns:a16="http://schemas.microsoft.com/office/drawing/2014/main" id="{D750F0B8-3FCE-AE9A-29FC-215FAFB0EEA1}"/>
                </a:ext>
              </a:extLst>
            </p:cNvPr>
            <p:cNvSpPr/>
            <p:nvPr/>
          </p:nvSpPr>
          <p:spPr>
            <a:xfrm>
              <a:off x="2999362" y="1630270"/>
              <a:ext cx="6193276" cy="3597460"/>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10" name="Group 9">
              <a:extLst>
                <a:ext uri="{FF2B5EF4-FFF2-40B4-BE49-F238E27FC236}">
                  <a16:creationId xmlns:a16="http://schemas.microsoft.com/office/drawing/2014/main" id="{F5C08724-C657-F4A7-89B6-2FA3CF6408AC}"/>
                </a:ext>
              </a:extLst>
            </p:cNvPr>
            <p:cNvGrpSpPr/>
            <p:nvPr/>
          </p:nvGrpSpPr>
          <p:grpSpPr>
            <a:xfrm>
              <a:off x="3606800" y="1899563"/>
              <a:ext cx="4978400" cy="2940998"/>
              <a:chOff x="3606800" y="1899563"/>
              <a:chExt cx="4978400" cy="2940998"/>
            </a:xfrm>
          </p:grpSpPr>
          <p:sp>
            <p:nvSpPr>
              <p:cNvPr id="4" name="Rectangle 3">
                <a:extLst>
                  <a:ext uri="{FF2B5EF4-FFF2-40B4-BE49-F238E27FC236}">
                    <a16:creationId xmlns:a16="http://schemas.microsoft.com/office/drawing/2014/main" id="{BA680467-7B16-5E77-E00F-817D9BBA3A88}"/>
                  </a:ext>
                </a:extLst>
              </p:cNvPr>
              <p:cNvSpPr/>
              <p:nvPr/>
            </p:nvSpPr>
            <p:spPr>
              <a:xfrm>
                <a:off x="3606800" y="1899563"/>
                <a:ext cx="4978400" cy="2940998"/>
              </a:xfrm>
              <a:prstGeom prst="rect">
                <a:avLst/>
              </a:prstGeom>
            </p:spPr>
            <p:txBody>
              <a:bodyPr wrap="square" anchor="t">
                <a:spAutoFit/>
              </a:bodyPr>
              <a:lstStyle/>
              <a:p>
                <a:pPr algn="ctr">
                  <a:lnSpc>
                    <a:spcPct val="120000"/>
                  </a:lnSpc>
                </a:pPr>
                <a:r>
                  <a:rPr lang="en-US" sz="16600" b="1" dirty="0">
                    <a:solidFill>
                      <a:schemeClr val="bg1"/>
                    </a:solidFill>
                    <a:cs typeface="Segoe UI" panose="020B0502040204020203" pitchFamily="34" charset="0"/>
                  </a:rPr>
                  <a:t>Q&amp;A</a:t>
                </a:r>
                <a:endParaRPr lang="en-US" sz="9600" b="1" dirty="0">
                  <a:solidFill>
                    <a:schemeClr val="bg1"/>
                  </a:solidFill>
                  <a:cs typeface="Segoe UI" panose="020B0502040204020203" pitchFamily="34" charset="0"/>
                </a:endParaRPr>
              </a:p>
            </p:txBody>
          </p:sp>
          <p:cxnSp>
            <p:nvCxnSpPr>
              <p:cNvPr id="5" name="Straight Connector 4">
                <a:extLst>
                  <a:ext uri="{FF2B5EF4-FFF2-40B4-BE49-F238E27FC236}">
                    <a16:creationId xmlns:a16="http://schemas.microsoft.com/office/drawing/2014/main" id="{6D9A53F9-EBAA-D13C-DFB3-4AA25FCE1BF8}"/>
                  </a:ext>
                </a:extLst>
              </p:cNvPr>
              <p:cNvCxnSpPr>
                <a:cxnSpLocks/>
              </p:cNvCxnSpPr>
              <p:nvPr/>
            </p:nvCxnSpPr>
            <p:spPr>
              <a:xfrm flipH="1">
                <a:off x="5779833" y="2187206"/>
                <a:ext cx="632335" cy="0"/>
              </a:xfrm>
              <a:prstGeom prst="line">
                <a:avLst/>
              </a:prstGeom>
              <a:ln w="60325">
                <a:solidFill>
                  <a:schemeClr val="bg1"/>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11" name="Group 10">
            <a:extLst>
              <a:ext uri="{FF2B5EF4-FFF2-40B4-BE49-F238E27FC236}">
                <a16:creationId xmlns:a16="http://schemas.microsoft.com/office/drawing/2014/main" id="{3ACC8720-ADE7-775B-00C3-B928965EAE91}"/>
              </a:ext>
            </a:extLst>
          </p:cNvPr>
          <p:cNvGrpSpPr/>
          <p:nvPr/>
        </p:nvGrpSpPr>
        <p:grpSpPr>
          <a:xfrm>
            <a:off x="0" y="6569650"/>
            <a:ext cx="12192000" cy="288351"/>
            <a:chOff x="0" y="6569650"/>
            <a:chExt cx="12192000" cy="288351"/>
          </a:xfrm>
        </p:grpSpPr>
        <p:sp>
          <p:nvSpPr>
            <p:cNvPr id="12" name="Freeform: Shape 11">
              <a:extLst>
                <a:ext uri="{FF2B5EF4-FFF2-40B4-BE49-F238E27FC236}">
                  <a16:creationId xmlns:a16="http://schemas.microsoft.com/office/drawing/2014/main" id="{7FE8D2EF-B232-6A7D-E6E2-3B88F33C2D1D}"/>
                </a:ext>
              </a:extLst>
            </p:cNvPr>
            <p:cNvSpPr/>
            <p:nvPr/>
          </p:nvSpPr>
          <p:spPr>
            <a:xfrm>
              <a:off x="0" y="6569650"/>
              <a:ext cx="12192000" cy="288350"/>
            </a:xfrm>
            <a:custGeom>
              <a:avLst/>
              <a:gdLst>
                <a:gd name="connsiteX0" fmla="*/ 706027 w 12192000"/>
                <a:gd name="connsiteY0" fmla="*/ 136 h 512762"/>
                <a:gd name="connsiteX1" fmla="*/ 4643792 w 12192000"/>
                <a:gd name="connsiteY1" fmla="*/ 148423 h 512762"/>
                <a:gd name="connsiteX2" fmla="*/ 12192000 w 12192000"/>
                <a:gd name="connsiteY2" fmla="*/ 387659 h 512762"/>
                <a:gd name="connsiteX3" fmla="*/ 12192000 w 12192000"/>
                <a:gd name="connsiteY3" fmla="*/ 512762 h 512762"/>
                <a:gd name="connsiteX4" fmla="*/ 0 w 12192000"/>
                <a:gd name="connsiteY4" fmla="*/ 512762 h 512762"/>
                <a:gd name="connsiteX5" fmla="*/ 0 w 12192000"/>
                <a:gd name="connsiteY5" fmla="*/ 4208 h 512762"/>
                <a:gd name="connsiteX6" fmla="*/ 150316 w 12192000"/>
                <a:gd name="connsiteY6" fmla="*/ 1984 h 512762"/>
                <a:gd name="connsiteX7" fmla="*/ 706027 w 12192000"/>
                <a:gd name="connsiteY7" fmla="*/ 136 h 51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12762">
                  <a:moveTo>
                    <a:pt x="706027" y="136"/>
                  </a:moveTo>
                  <a:cubicBezTo>
                    <a:pt x="1845884" y="2803"/>
                    <a:pt x="3156661" y="44870"/>
                    <a:pt x="4643792" y="148423"/>
                  </a:cubicBezTo>
                  <a:cubicBezTo>
                    <a:pt x="8197964" y="395853"/>
                    <a:pt x="10658603" y="479413"/>
                    <a:pt x="12192000" y="387659"/>
                  </a:cubicBezTo>
                  <a:lnTo>
                    <a:pt x="12192000" y="512762"/>
                  </a:lnTo>
                  <a:lnTo>
                    <a:pt x="0" y="512762"/>
                  </a:lnTo>
                  <a:lnTo>
                    <a:pt x="0" y="4208"/>
                  </a:lnTo>
                  <a:lnTo>
                    <a:pt x="150316" y="1984"/>
                  </a:lnTo>
                  <a:cubicBezTo>
                    <a:pt x="330822" y="342"/>
                    <a:pt x="516051" y="-309"/>
                    <a:pt x="706027" y="136"/>
                  </a:cubicBezTo>
                  <a:close/>
                </a:path>
              </a:pathLst>
            </a:custGeom>
            <a:gradFill>
              <a:gsLst>
                <a:gs pos="0">
                  <a:schemeClr val="accent1">
                    <a:lumMod val="5000"/>
                    <a:lumOff val="95000"/>
                  </a:schemeClr>
                </a:gs>
                <a:gs pos="77000">
                  <a:schemeClr val="accent1"/>
                </a:gs>
              </a:gsLst>
              <a:lin ang="8400000" scaled="0"/>
            </a:gradFill>
            <a:ln w="29592" cap="flat">
              <a:noFill/>
              <a:prstDash val="solid"/>
              <a:miter/>
            </a:ln>
          </p:spPr>
          <p:txBody>
            <a:bodyPr rtlCol="0" anchor="ctr"/>
            <a:lstStyle/>
            <a:p>
              <a:endParaRPr lang="en-ID"/>
            </a:p>
          </p:txBody>
        </p:sp>
        <p:sp>
          <p:nvSpPr>
            <p:cNvPr id="13" name="Freeform: Shape 12">
              <a:extLst>
                <a:ext uri="{FF2B5EF4-FFF2-40B4-BE49-F238E27FC236}">
                  <a16:creationId xmlns:a16="http://schemas.microsoft.com/office/drawing/2014/main" id="{71A612BC-B80F-FB69-041E-34E386A50265}"/>
                </a:ext>
              </a:extLst>
            </p:cNvPr>
            <p:cNvSpPr/>
            <p:nvPr/>
          </p:nvSpPr>
          <p:spPr>
            <a:xfrm>
              <a:off x="1" y="6643950"/>
              <a:ext cx="4649087" cy="214051"/>
            </a:xfrm>
            <a:custGeom>
              <a:avLst/>
              <a:gdLst>
                <a:gd name="connsiteX0" fmla="*/ 0 w 4649087"/>
                <a:gd name="connsiteY0" fmla="*/ 0 h 380639"/>
                <a:gd name="connsiteX1" fmla="*/ 284568 w 4649087"/>
                <a:gd name="connsiteY1" fmla="*/ 6261 h 380639"/>
                <a:gd name="connsiteX2" fmla="*/ 4069001 w 4649087"/>
                <a:gd name="connsiteY2" fmla="*/ 301314 h 380639"/>
                <a:gd name="connsiteX3" fmla="*/ 4649087 w 4649087"/>
                <a:gd name="connsiteY3" fmla="*/ 380639 h 380639"/>
                <a:gd name="connsiteX4" fmla="*/ 0 w 4649087"/>
                <a:gd name="connsiteY4" fmla="*/ 380639 h 380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9087" h="380639">
                  <a:moveTo>
                    <a:pt x="0" y="0"/>
                  </a:moveTo>
                  <a:lnTo>
                    <a:pt x="284568" y="6261"/>
                  </a:lnTo>
                  <a:cubicBezTo>
                    <a:pt x="1445672" y="40737"/>
                    <a:pt x="2746782" y="133013"/>
                    <a:pt x="4069001" y="301314"/>
                  </a:cubicBezTo>
                  <a:lnTo>
                    <a:pt x="4649087" y="380639"/>
                  </a:lnTo>
                  <a:lnTo>
                    <a:pt x="0" y="380639"/>
                  </a:lnTo>
                  <a:close/>
                </a:path>
              </a:pathLst>
            </a:custGeom>
            <a:gradFill>
              <a:gsLst>
                <a:gs pos="0">
                  <a:schemeClr val="accent3">
                    <a:lumMod val="20000"/>
                    <a:lumOff val="80000"/>
                  </a:schemeClr>
                </a:gs>
                <a:gs pos="77000">
                  <a:schemeClr val="accent3"/>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4" name="Freeform: Shape 13">
              <a:extLst>
                <a:ext uri="{FF2B5EF4-FFF2-40B4-BE49-F238E27FC236}">
                  <a16:creationId xmlns:a16="http://schemas.microsoft.com/office/drawing/2014/main" id="{B984715C-0041-C421-BEE7-CBDA0A3C95E9}"/>
                </a:ext>
              </a:extLst>
            </p:cNvPr>
            <p:cNvSpPr/>
            <p:nvPr/>
          </p:nvSpPr>
          <p:spPr>
            <a:xfrm>
              <a:off x="0" y="6631874"/>
              <a:ext cx="5471640" cy="226127"/>
            </a:xfrm>
            <a:custGeom>
              <a:avLst/>
              <a:gdLst>
                <a:gd name="connsiteX0" fmla="*/ 0 w 5471640"/>
                <a:gd name="connsiteY0" fmla="*/ 0 h 402112"/>
                <a:gd name="connsiteX1" fmla="*/ 258919 w 5471640"/>
                <a:gd name="connsiteY1" fmla="*/ 2470 h 402112"/>
                <a:gd name="connsiteX2" fmla="*/ 4845303 w 5471640"/>
                <a:gd name="connsiteY2" fmla="*/ 319510 h 402112"/>
                <a:gd name="connsiteX3" fmla="*/ 5471640 w 5471640"/>
                <a:gd name="connsiteY3" fmla="*/ 402112 h 402112"/>
                <a:gd name="connsiteX4" fmla="*/ 2592119 w 5471640"/>
                <a:gd name="connsiteY4" fmla="*/ 402112 h 402112"/>
                <a:gd name="connsiteX5" fmla="*/ 2241190 w 5471640"/>
                <a:gd name="connsiteY5" fmla="*/ 340713 h 402112"/>
                <a:gd name="connsiteX6" fmla="*/ 287510 w 5471640"/>
                <a:gd name="connsiteY6" fmla="*/ 86160 h 402112"/>
                <a:gd name="connsiteX7" fmla="*/ 0 w 5471640"/>
                <a:gd name="connsiteY7" fmla="*/ 64327 h 40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71640" h="402112">
                  <a:moveTo>
                    <a:pt x="0" y="0"/>
                  </a:moveTo>
                  <a:lnTo>
                    <a:pt x="258919" y="2470"/>
                  </a:lnTo>
                  <a:cubicBezTo>
                    <a:pt x="1361056" y="18666"/>
                    <a:pt x="2977693" y="89652"/>
                    <a:pt x="4845303" y="319510"/>
                  </a:cubicBezTo>
                  <a:lnTo>
                    <a:pt x="5471640" y="402112"/>
                  </a:lnTo>
                  <a:lnTo>
                    <a:pt x="2592119" y="402112"/>
                  </a:lnTo>
                  <a:lnTo>
                    <a:pt x="2241190" y="340713"/>
                  </a:lnTo>
                  <a:cubicBezTo>
                    <a:pt x="1661418" y="243621"/>
                    <a:pt x="983605" y="148229"/>
                    <a:pt x="287510" y="86160"/>
                  </a:cubicBezTo>
                  <a:lnTo>
                    <a:pt x="0" y="64327"/>
                  </a:lnTo>
                  <a:close/>
                </a:path>
              </a:pathLst>
            </a:custGeom>
            <a:gradFill>
              <a:gsLst>
                <a:gs pos="0">
                  <a:schemeClr val="accent2">
                    <a:lumMod val="20000"/>
                    <a:lumOff val="80000"/>
                  </a:schemeClr>
                </a:gs>
                <a:gs pos="77000">
                  <a:schemeClr val="accent2"/>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
        <p:nvSpPr>
          <p:cNvPr id="15" name="TextBox 14">
            <a:extLst>
              <a:ext uri="{FF2B5EF4-FFF2-40B4-BE49-F238E27FC236}">
                <a16:creationId xmlns:a16="http://schemas.microsoft.com/office/drawing/2014/main" id="{432FE572-A49A-1F81-E0BB-40FE03DE7044}"/>
              </a:ext>
            </a:extLst>
          </p:cNvPr>
          <p:cNvSpPr txBox="1"/>
          <p:nvPr/>
        </p:nvSpPr>
        <p:spPr>
          <a:xfrm>
            <a:off x="10530634" y="288350"/>
            <a:ext cx="1341532" cy="584775"/>
          </a:xfrm>
          <a:prstGeom prst="rect">
            <a:avLst/>
          </a:prstGeom>
          <a:noFill/>
        </p:spPr>
        <p:txBody>
          <a:bodyPr wrap="square" rtlCol="0" anchor="ctr">
            <a:spAutoFit/>
          </a:bodyPr>
          <a:lstStyle/>
          <a:p>
            <a:pPr algn="r"/>
            <a:fld id="{8739E9FD-72D3-4EBD-A2C0-4FFD4126FF91}" type="slidenum">
              <a:rPr lang="en-GB" sz="3200" b="0" smtClean="0">
                <a:solidFill>
                  <a:schemeClr val="bg1">
                    <a:lumMod val="85000"/>
                  </a:schemeClr>
                </a:solidFill>
                <a:latin typeface="+mj-lt"/>
              </a:rPr>
              <a:pPr algn="r"/>
              <a:t>15</a:t>
            </a:fld>
            <a:endParaRPr lang="en-GB" sz="3200" b="0" dirty="0">
              <a:solidFill>
                <a:schemeClr val="bg1">
                  <a:lumMod val="85000"/>
                </a:schemeClr>
              </a:solidFill>
              <a:latin typeface="+mj-lt"/>
            </a:endParaRPr>
          </a:p>
        </p:txBody>
      </p:sp>
      <p:grpSp>
        <p:nvGrpSpPr>
          <p:cNvPr id="16" name="Group 15">
            <a:extLst>
              <a:ext uri="{FF2B5EF4-FFF2-40B4-BE49-F238E27FC236}">
                <a16:creationId xmlns:a16="http://schemas.microsoft.com/office/drawing/2014/main" id="{3CC5FE1D-1C32-4B7C-D3A3-0AEF76F9F1F5}"/>
              </a:ext>
            </a:extLst>
          </p:cNvPr>
          <p:cNvGrpSpPr/>
          <p:nvPr/>
        </p:nvGrpSpPr>
        <p:grpSpPr>
          <a:xfrm>
            <a:off x="7548807" y="5301411"/>
            <a:ext cx="3275683" cy="1100385"/>
            <a:chOff x="4649088" y="1783854"/>
            <a:chExt cx="3275683" cy="1100385"/>
          </a:xfrm>
        </p:grpSpPr>
        <p:sp>
          <p:nvSpPr>
            <p:cNvPr id="18" name="Rectangle 17">
              <a:extLst>
                <a:ext uri="{FF2B5EF4-FFF2-40B4-BE49-F238E27FC236}">
                  <a16:creationId xmlns:a16="http://schemas.microsoft.com/office/drawing/2014/main" id="{CEDBAF8B-3D4E-18C9-AF80-4362B001B68D}"/>
                </a:ext>
              </a:extLst>
            </p:cNvPr>
            <p:cNvSpPr/>
            <p:nvPr/>
          </p:nvSpPr>
          <p:spPr>
            <a:xfrm>
              <a:off x="4649088" y="1783854"/>
              <a:ext cx="3275683" cy="1100385"/>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sp>
          <p:nvSpPr>
            <p:cNvPr id="21" name="Rectangle 20">
              <a:extLst>
                <a:ext uri="{FF2B5EF4-FFF2-40B4-BE49-F238E27FC236}">
                  <a16:creationId xmlns:a16="http://schemas.microsoft.com/office/drawing/2014/main" id="{405AD452-2EB0-8C12-0A20-E9F38F5429F6}"/>
                </a:ext>
              </a:extLst>
            </p:cNvPr>
            <p:cNvSpPr/>
            <p:nvPr/>
          </p:nvSpPr>
          <p:spPr>
            <a:xfrm>
              <a:off x="4801644" y="1996134"/>
              <a:ext cx="2986602" cy="424732"/>
            </a:xfrm>
            <a:prstGeom prst="rect">
              <a:avLst/>
            </a:prstGeom>
          </p:spPr>
          <p:txBody>
            <a:bodyPr wrap="square" anchor="t">
              <a:spAutoFit/>
            </a:bodyPr>
            <a:lstStyle/>
            <a:p>
              <a:pPr>
                <a:lnSpc>
                  <a:spcPct val="90000"/>
                </a:lnSpc>
              </a:pPr>
              <a:r>
                <a:rPr lang="en-US" sz="2400" dirty="0">
                  <a:solidFill>
                    <a:schemeClr val="bg1"/>
                  </a:solidFill>
                  <a:latin typeface="+mj-lt"/>
                  <a:cs typeface="Segoe UI" panose="020B0502040204020203" pitchFamily="34" charset="0"/>
                </a:rPr>
                <a:t>…..</a:t>
              </a:r>
              <a:r>
                <a:rPr lang="en-US" sz="2400">
                  <a:solidFill>
                    <a:schemeClr val="bg1"/>
                  </a:solidFill>
                  <a:latin typeface="+mj-lt"/>
                  <a:cs typeface="Segoe UI" panose="020B0502040204020203" pitchFamily="34" charset="0"/>
                </a:rPr>
                <a:t>and a GIFT</a:t>
              </a:r>
              <a:r>
                <a:rPr lang="en-US" sz="2400" dirty="0">
                  <a:solidFill>
                    <a:schemeClr val="bg1"/>
                  </a:solidFill>
                  <a:latin typeface="+mj-lt"/>
                  <a:cs typeface="Segoe UI" panose="020B0502040204020203" pitchFamily="34" charset="0"/>
                </a:rPr>
                <a:t>!</a:t>
              </a:r>
            </a:p>
          </p:txBody>
        </p:sp>
      </p:grpSp>
    </p:spTree>
    <p:extLst>
      <p:ext uri="{BB962C8B-B14F-4D97-AF65-F5344CB8AC3E}">
        <p14:creationId xmlns:p14="http://schemas.microsoft.com/office/powerpoint/2010/main" val="3496750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0-#ppt_w/2"/>
                                          </p:val>
                                        </p:tav>
                                        <p:tav tm="100000">
                                          <p:val>
                                            <p:strVal val="#ppt_x"/>
                                          </p:val>
                                        </p:tav>
                                      </p:tavLst>
                                    </p:anim>
                                    <p:anim calcmode="lin" valueType="num">
                                      <p:cBhvr additive="base">
                                        <p:cTn id="8" dur="750" fill="hold"/>
                                        <p:tgtEl>
                                          <p:spTgt spid="1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5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75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plus(in)">
                                      <p:cBhvr>
                                        <p:cTn id="19"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3565AF9-70ED-1070-3DAC-414874A36F54}"/>
              </a:ext>
            </a:extLst>
          </p:cNvPr>
          <p:cNvSpPr/>
          <p:nvPr/>
        </p:nvSpPr>
        <p:spPr>
          <a:xfrm>
            <a:off x="0" y="-1"/>
            <a:ext cx="2571750" cy="68580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30" name="Group 29">
            <a:extLst>
              <a:ext uri="{FF2B5EF4-FFF2-40B4-BE49-F238E27FC236}">
                <a16:creationId xmlns:a16="http://schemas.microsoft.com/office/drawing/2014/main" id="{61F74D5C-9B49-4D02-B875-CAD38F33C3FD}"/>
              </a:ext>
            </a:extLst>
          </p:cNvPr>
          <p:cNvGrpSpPr/>
          <p:nvPr/>
        </p:nvGrpSpPr>
        <p:grpSpPr>
          <a:xfrm>
            <a:off x="4548803" y="881043"/>
            <a:ext cx="3375968" cy="613481"/>
            <a:chOff x="4862617" y="1472565"/>
            <a:chExt cx="3375968" cy="613481"/>
          </a:xfrm>
        </p:grpSpPr>
        <p:sp>
          <p:nvSpPr>
            <p:cNvPr id="7" name="Rectangle 6">
              <a:extLst>
                <a:ext uri="{FF2B5EF4-FFF2-40B4-BE49-F238E27FC236}">
                  <a16:creationId xmlns:a16="http://schemas.microsoft.com/office/drawing/2014/main" id="{0E04788B-BAB5-22CE-D23F-202F93490C17}"/>
                </a:ext>
              </a:extLst>
            </p:cNvPr>
            <p:cNvSpPr/>
            <p:nvPr/>
          </p:nvSpPr>
          <p:spPr>
            <a:xfrm>
              <a:off x="4862617" y="1605915"/>
              <a:ext cx="3375968" cy="480131"/>
            </a:xfrm>
            <a:prstGeom prst="rect">
              <a:avLst/>
            </a:prstGeom>
          </p:spPr>
          <p:txBody>
            <a:bodyPr wrap="square" anchor="t">
              <a:spAutoFit/>
            </a:bodyPr>
            <a:lstStyle/>
            <a:p>
              <a:pPr>
                <a:lnSpc>
                  <a:spcPct val="90000"/>
                </a:lnSpc>
              </a:pPr>
              <a:r>
                <a:rPr lang="en-US" sz="2800" dirty="0">
                  <a:solidFill>
                    <a:schemeClr val="tx1">
                      <a:lumMod val="85000"/>
                      <a:lumOff val="15000"/>
                    </a:schemeClr>
                  </a:solidFill>
                  <a:latin typeface="+mj-lt"/>
                  <a:cs typeface="Segoe UI" panose="020B0502040204020203" pitchFamily="34" charset="0"/>
                </a:rPr>
                <a:t>Contact Me</a:t>
              </a:r>
            </a:p>
          </p:txBody>
        </p:sp>
        <p:cxnSp>
          <p:nvCxnSpPr>
            <p:cNvPr id="8" name="Straight Connector 7">
              <a:extLst>
                <a:ext uri="{FF2B5EF4-FFF2-40B4-BE49-F238E27FC236}">
                  <a16:creationId xmlns:a16="http://schemas.microsoft.com/office/drawing/2014/main" id="{E9220637-44ED-7FBD-1338-DDD24BF2990D}"/>
                </a:ext>
              </a:extLst>
            </p:cNvPr>
            <p:cNvCxnSpPr>
              <a:cxnSpLocks/>
            </p:cNvCxnSpPr>
            <p:nvPr/>
          </p:nvCxnSpPr>
          <p:spPr>
            <a:xfrm flipH="1">
              <a:off x="4984072" y="1472565"/>
              <a:ext cx="451869" cy="0"/>
            </a:xfrm>
            <a:prstGeom prst="line">
              <a:avLst/>
            </a:prstGeom>
            <a:ln w="381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pic>
        <p:nvPicPr>
          <p:cNvPr id="20" name="Picture 19">
            <a:extLst>
              <a:ext uri="{FF2B5EF4-FFF2-40B4-BE49-F238E27FC236}">
                <a16:creationId xmlns:a16="http://schemas.microsoft.com/office/drawing/2014/main" id="{25377C3A-EAD0-062E-728A-1767741E66B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8804" y="2141899"/>
            <a:ext cx="2574202" cy="2574202"/>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pic>
      <p:grpSp>
        <p:nvGrpSpPr>
          <p:cNvPr id="35" name="Group 34">
            <a:extLst>
              <a:ext uri="{FF2B5EF4-FFF2-40B4-BE49-F238E27FC236}">
                <a16:creationId xmlns:a16="http://schemas.microsoft.com/office/drawing/2014/main" id="{17942FF2-D923-4A77-19FC-780503C015F5}"/>
              </a:ext>
            </a:extLst>
          </p:cNvPr>
          <p:cNvGrpSpPr/>
          <p:nvPr/>
        </p:nvGrpSpPr>
        <p:grpSpPr>
          <a:xfrm>
            <a:off x="0" y="6569650"/>
            <a:ext cx="12192000" cy="288351"/>
            <a:chOff x="0" y="6569650"/>
            <a:chExt cx="12192000" cy="288351"/>
          </a:xfrm>
        </p:grpSpPr>
        <p:sp>
          <p:nvSpPr>
            <p:cNvPr id="32" name="Freeform: Shape 31">
              <a:extLst>
                <a:ext uri="{FF2B5EF4-FFF2-40B4-BE49-F238E27FC236}">
                  <a16:creationId xmlns:a16="http://schemas.microsoft.com/office/drawing/2014/main" id="{81F3E1C6-D148-B7B3-FA84-0554C4CF1A0D}"/>
                </a:ext>
              </a:extLst>
            </p:cNvPr>
            <p:cNvSpPr/>
            <p:nvPr/>
          </p:nvSpPr>
          <p:spPr>
            <a:xfrm>
              <a:off x="0" y="6569650"/>
              <a:ext cx="12192000" cy="288350"/>
            </a:xfrm>
            <a:custGeom>
              <a:avLst/>
              <a:gdLst>
                <a:gd name="connsiteX0" fmla="*/ 706027 w 12192000"/>
                <a:gd name="connsiteY0" fmla="*/ 136 h 512762"/>
                <a:gd name="connsiteX1" fmla="*/ 4643792 w 12192000"/>
                <a:gd name="connsiteY1" fmla="*/ 148423 h 512762"/>
                <a:gd name="connsiteX2" fmla="*/ 12192000 w 12192000"/>
                <a:gd name="connsiteY2" fmla="*/ 387659 h 512762"/>
                <a:gd name="connsiteX3" fmla="*/ 12192000 w 12192000"/>
                <a:gd name="connsiteY3" fmla="*/ 512762 h 512762"/>
                <a:gd name="connsiteX4" fmla="*/ 0 w 12192000"/>
                <a:gd name="connsiteY4" fmla="*/ 512762 h 512762"/>
                <a:gd name="connsiteX5" fmla="*/ 0 w 12192000"/>
                <a:gd name="connsiteY5" fmla="*/ 4208 h 512762"/>
                <a:gd name="connsiteX6" fmla="*/ 150316 w 12192000"/>
                <a:gd name="connsiteY6" fmla="*/ 1984 h 512762"/>
                <a:gd name="connsiteX7" fmla="*/ 706027 w 12192000"/>
                <a:gd name="connsiteY7" fmla="*/ 136 h 51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12762">
                  <a:moveTo>
                    <a:pt x="706027" y="136"/>
                  </a:moveTo>
                  <a:cubicBezTo>
                    <a:pt x="1845884" y="2803"/>
                    <a:pt x="3156661" y="44870"/>
                    <a:pt x="4643792" y="148423"/>
                  </a:cubicBezTo>
                  <a:cubicBezTo>
                    <a:pt x="8197964" y="395853"/>
                    <a:pt x="10658603" y="479413"/>
                    <a:pt x="12192000" y="387659"/>
                  </a:cubicBezTo>
                  <a:lnTo>
                    <a:pt x="12192000" y="512762"/>
                  </a:lnTo>
                  <a:lnTo>
                    <a:pt x="0" y="512762"/>
                  </a:lnTo>
                  <a:lnTo>
                    <a:pt x="0" y="4208"/>
                  </a:lnTo>
                  <a:lnTo>
                    <a:pt x="150316" y="1984"/>
                  </a:lnTo>
                  <a:cubicBezTo>
                    <a:pt x="330822" y="342"/>
                    <a:pt x="516051" y="-309"/>
                    <a:pt x="706027" y="136"/>
                  </a:cubicBezTo>
                  <a:close/>
                </a:path>
              </a:pathLst>
            </a:custGeom>
            <a:gradFill>
              <a:gsLst>
                <a:gs pos="0">
                  <a:schemeClr val="accent1">
                    <a:lumMod val="5000"/>
                    <a:lumOff val="95000"/>
                  </a:schemeClr>
                </a:gs>
                <a:gs pos="77000">
                  <a:schemeClr val="accent1"/>
                </a:gs>
              </a:gsLst>
              <a:lin ang="8400000" scaled="0"/>
            </a:gradFill>
            <a:ln w="29592" cap="flat">
              <a:noFill/>
              <a:prstDash val="solid"/>
              <a:miter/>
            </a:ln>
          </p:spPr>
          <p:txBody>
            <a:bodyPr rtlCol="0" anchor="ctr"/>
            <a:lstStyle/>
            <a:p>
              <a:endParaRPr lang="en-ID"/>
            </a:p>
          </p:txBody>
        </p:sp>
        <p:sp>
          <p:nvSpPr>
            <p:cNvPr id="33" name="Freeform: Shape 32">
              <a:extLst>
                <a:ext uri="{FF2B5EF4-FFF2-40B4-BE49-F238E27FC236}">
                  <a16:creationId xmlns:a16="http://schemas.microsoft.com/office/drawing/2014/main" id="{F54B5CCE-5A67-2717-9969-56EA2174D46A}"/>
                </a:ext>
              </a:extLst>
            </p:cNvPr>
            <p:cNvSpPr/>
            <p:nvPr/>
          </p:nvSpPr>
          <p:spPr>
            <a:xfrm>
              <a:off x="1" y="6643950"/>
              <a:ext cx="4649087" cy="214051"/>
            </a:xfrm>
            <a:custGeom>
              <a:avLst/>
              <a:gdLst>
                <a:gd name="connsiteX0" fmla="*/ 0 w 4649087"/>
                <a:gd name="connsiteY0" fmla="*/ 0 h 380639"/>
                <a:gd name="connsiteX1" fmla="*/ 284568 w 4649087"/>
                <a:gd name="connsiteY1" fmla="*/ 6261 h 380639"/>
                <a:gd name="connsiteX2" fmla="*/ 4069001 w 4649087"/>
                <a:gd name="connsiteY2" fmla="*/ 301314 h 380639"/>
                <a:gd name="connsiteX3" fmla="*/ 4649087 w 4649087"/>
                <a:gd name="connsiteY3" fmla="*/ 380639 h 380639"/>
                <a:gd name="connsiteX4" fmla="*/ 0 w 4649087"/>
                <a:gd name="connsiteY4" fmla="*/ 380639 h 380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9087" h="380639">
                  <a:moveTo>
                    <a:pt x="0" y="0"/>
                  </a:moveTo>
                  <a:lnTo>
                    <a:pt x="284568" y="6261"/>
                  </a:lnTo>
                  <a:cubicBezTo>
                    <a:pt x="1445672" y="40737"/>
                    <a:pt x="2746782" y="133013"/>
                    <a:pt x="4069001" y="301314"/>
                  </a:cubicBezTo>
                  <a:lnTo>
                    <a:pt x="4649087" y="380639"/>
                  </a:lnTo>
                  <a:lnTo>
                    <a:pt x="0" y="380639"/>
                  </a:lnTo>
                  <a:close/>
                </a:path>
              </a:pathLst>
            </a:custGeom>
            <a:gradFill>
              <a:gsLst>
                <a:gs pos="0">
                  <a:schemeClr val="accent3">
                    <a:lumMod val="20000"/>
                    <a:lumOff val="80000"/>
                  </a:schemeClr>
                </a:gs>
                <a:gs pos="77000">
                  <a:schemeClr val="accent3"/>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4" name="Freeform: Shape 33">
              <a:extLst>
                <a:ext uri="{FF2B5EF4-FFF2-40B4-BE49-F238E27FC236}">
                  <a16:creationId xmlns:a16="http://schemas.microsoft.com/office/drawing/2014/main" id="{6A3EC958-E1CB-7703-0E37-32AC9E452886}"/>
                </a:ext>
              </a:extLst>
            </p:cNvPr>
            <p:cNvSpPr/>
            <p:nvPr/>
          </p:nvSpPr>
          <p:spPr>
            <a:xfrm>
              <a:off x="0" y="6631874"/>
              <a:ext cx="5471640" cy="226127"/>
            </a:xfrm>
            <a:custGeom>
              <a:avLst/>
              <a:gdLst>
                <a:gd name="connsiteX0" fmla="*/ 0 w 5471640"/>
                <a:gd name="connsiteY0" fmla="*/ 0 h 402112"/>
                <a:gd name="connsiteX1" fmla="*/ 258919 w 5471640"/>
                <a:gd name="connsiteY1" fmla="*/ 2470 h 402112"/>
                <a:gd name="connsiteX2" fmla="*/ 4845303 w 5471640"/>
                <a:gd name="connsiteY2" fmla="*/ 319510 h 402112"/>
                <a:gd name="connsiteX3" fmla="*/ 5471640 w 5471640"/>
                <a:gd name="connsiteY3" fmla="*/ 402112 h 402112"/>
                <a:gd name="connsiteX4" fmla="*/ 2592119 w 5471640"/>
                <a:gd name="connsiteY4" fmla="*/ 402112 h 402112"/>
                <a:gd name="connsiteX5" fmla="*/ 2241190 w 5471640"/>
                <a:gd name="connsiteY5" fmla="*/ 340713 h 402112"/>
                <a:gd name="connsiteX6" fmla="*/ 287510 w 5471640"/>
                <a:gd name="connsiteY6" fmla="*/ 86160 h 402112"/>
                <a:gd name="connsiteX7" fmla="*/ 0 w 5471640"/>
                <a:gd name="connsiteY7" fmla="*/ 64327 h 40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71640" h="402112">
                  <a:moveTo>
                    <a:pt x="0" y="0"/>
                  </a:moveTo>
                  <a:lnTo>
                    <a:pt x="258919" y="2470"/>
                  </a:lnTo>
                  <a:cubicBezTo>
                    <a:pt x="1361056" y="18666"/>
                    <a:pt x="2977693" y="89652"/>
                    <a:pt x="4845303" y="319510"/>
                  </a:cubicBezTo>
                  <a:lnTo>
                    <a:pt x="5471640" y="402112"/>
                  </a:lnTo>
                  <a:lnTo>
                    <a:pt x="2592119" y="402112"/>
                  </a:lnTo>
                  <a:lnTo>
                    <a:pt x="2241190" y="340713"/>
                  </a:lnTo>
                  <a:cubicBezTo>
                    <a:pt x="1661418" y="243621"/>
                    <a:pt x="983605" y="148229"/>
                    <a:pt x="287510" y="86160"/>
                  </a:cubicBezTo>
                  <a:lnTo>
                    <a:pt x="0" y="64327"/>
                  </a:lnTo>
                  <a:close/>
                </a:path>
              </a:pathLst>
            </a:custGeom>
            <a:gradFill>
              <a:gsLst>
                <a:gs pos="0">
                  <a:schemeClr val="accent2">
                    <a:lumMod val="20000"/>
                    <a:lumOff val="80000"/>
                  </a:schemeClr>
                </a:gs>
                <a:gs pos="77000">
                  <a:schemeClr val="accent2"/>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pic>
        <p:nvPicPr>
          <p:cNvPr id="5" name="Picture 4">
            <a:extLst>
              <a:ext uri="{FF2B5EF4-FFF2-40B4-BE49-F238E27FC236}">
                <a16:creationId xmlns:a16="http://schemas.microsoft.com/office/drawing/2014/main" id="{51145BC8-7157-76CC-A4B3-8AEB2822FC0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559"/>
          <a:stretch/>
        </p:blipFill>
        <p:spPr>
          <a:xfrm>
            <a:off x="7171324" y="157201"/>
            <a:ext cx="4906635" cy="6621100"/>
          </a:xfrm>
          <a:prstGeom prst="rect">
            <a:avLst/>
          </a:prstGeom>
          <a:noFill/>
          <a:ln w="6350">
            <a:noFill/>
          </a:ln>
          <a:effectLst>
            <a:outerShdw blurRad="685800" dist="342900" dir="3120000" algn="tl" rotWithShape="0">
              <a:schemeClr val="tx1">
                <a:alpha val="15000"/>
              </a:schemeClr>
            </a:outerShdw>
          </a:effectLst>
        </p:spPr>
      </p:pic>
      <p:grpSp>
        <p:nvGrpSpPr>
          <p:cNvPr id="38" name="Group 37">
            <a:extLst>
              <a:ext uri="{FF2B5EF4-FFF2-40B4-BE49-F238E27FC236}">
                <a16:creationId xmlns:a16="http://schemas.microsoft.com/office/drawing/2014/main" id="{3CC5FE1D-1C32-4B7C-D3A3-0AEF76F9F1F5}"/>
              </a:ext>
            </a:extLst>
          </p:cNvPr>
          <p:cNvGrpSpPr/>
          <p:nvPr/>
        </p:nvGrpSpPr>
        <p:grpSpPr>
          <a:xfrm>
            <a:off x="4649088" y="1783854"/>
            <a:ext cx="3275683" cy="1100385"/>
            <a:chOff x="4649088" y="1783854"/>
            <a:chExt cx="3275683" cy="1100385"/>
          </a:xfrm>
        </p:grpSpPr>
        <p:sp>
          <p:nvSpPr>
            <p:cNvPr id="6" name="Rectangle 5">
              <a:extLst>
                <a:ext uri="{FF2B5EF4-FFF2-40B4-BE49-F238E27FC236}">
                  <a16:creationId xmlns:a16="http://schemas.microsoft.com/office/drawing/2014/main" id="{CEDBAF8B-3D4E-18C9-AF80-4362B001B68D}"/>
                </a:ext>
              </a:extLst>
            </p:cNvPr>
            <p:cNvSpPr/>
            <p:nvPr/>
          </p:nvSpPr>
          <p:spPr>
            <a:xfrm>
              <a:off x="4649088" y="1783854"/>
              <a:ext cx="3275683" cy="1100385"/>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grpSp>
          <p:nvGrpSpPr>
            <p:cNvPr id="29" name="Group 28">
              <a:extLst>
                <a:ext uri="{FF2B5EF4-FFF2-40B4-BE49-F238E27FC236}">
                  <a16:creationId xmlns:a16="http://schemas.microsoft.com/office/drawing/2014/main" id="{B13F5DEA-1514-C059-517C-CF165C0F3CA2}"/>
                </a:ext>
              </a:extLst>
            </p:cNvPr>
            <p:cNvGrpSpPr/>
            <p:nvPr/>
          </p:nvGrpSpPr>
          <p:grpSpPr>
            <a:xfrm>
              <a:off x="4801644" y="1996134"/>
              <a:ext cx="2986602" cy="696580"/>
              <a:chOff x="5115458" y="2587656"/>
              <a:chExt cx="2986602" cy="696580"/>
            </a:xfrm>
          </p:grpSpPr>
          <p:sp>
            <p:nvSpPr>
              <p:cNvPr id="14" name="Rectangle 13">
                <a:extLst>
                  <a:ext uri="{FF2B5EF4-FFF2-40B4-BE49-F238E27FC236}">
                    <a16:creationId xmlns:a16="http://schemas.microsoft.com/office/drawing/2014/main" id="{47C2D51E-4042-C1D3-0DF8-FDAAAC82891E}"/>
                  </a:ext>
                </a:extLst>
              </p:cNvPr>
              <p:cNvSpPr/>
              <p:nvPr/>
            </p:nvSpPr>
            <p:spPr>
              <a:xfrm>
                <a:off x="5115458" y="3025704"/>
                <a:ext cx="1871920" cy="258532"/>
              </a:xfrm>
              <a:prstGeom prst="rect">
                <a:avLst/>
              </a:prstGeom>
            </p:spPr>
            <p:txBody>
              <a:bodyPr wrap="square" anchor="t">
                <a:spAutoFit/>
              </a:bodyPr>
              <a:lstStyle/>
              <a:p>
                <a:pPr>
                  <a:lnSpc>
                    <a:spcPct val="90000"/>
                  </a:lnSpc>
                </a:pPr>
                <a:r>
                  <a:rPr lang="en-US" sz="1200" dirty="0">
                    <a:solidFill>
                      <a:schemeClr val="bg1"/>
                    </a:solidFill>
                    <a:latin typeface="+mj-lt"/>
                    <a:cs typeface="Segoe UI" panose="020B0502040204020203" pitchFamily="34" charset="0"/>
                  </a:rPr>
                  <a:t>“Coach Super Mike”</a:t>
                </a:r>
              </a:p>
            </p:txBody>
          </p:sp>
          <p:sp>
            <p:nvSpPr>
              <p:cNvPr id="16" name="Rectangle 15">
                <a:extLst>
                  <a:ext uri="{FF2B5EF4-FFF2-40B4-BE49-F238E27FC236}">
                    <a16:creationId xmlns:a16="http://schemas.microsoft.com/office/drawing/2014/main" id="{405AD452-2EB0-8C12-0A20-E9F38F5429F6}"/>
                  </a:ext>
                </a:extLst>
              </p:cNvPr>
              <p:cNvSpPr/>
              <p:nvPr/>
            </p:nvSpPr>
            <p:spPr>
              <a:xfrm>
                <a:off x="5115458" y="2587656"/>
                <a:ext cx="2986602" cy="424732"/>
              </a:xfrm>
              <a:prstGeom prst="rect">
                <a:avLst/>
              </a:prstGeom>
            </p:spPr>
            <p:txBody>
              <a:bodyPr wrap="square" anchor="t">
                <a:spAutoFit/>
              </a:bodyPr>
              <a:lstStyle/>
              <a:p>
                <a:pPr>
                  <a:lnSpc>
                    <a:spcPct val="90000"/>
                  </a:lnSpc>
                </a:pPr>
                <a:r>
                  <a:rPr lang="en-US" sz="2400" dirty="0">
                    <a:solidFill>
                      <a:schemeClr val="bg1"/>
                    </a:solidFill>
                    <a:latin typeface="+mj-lt"/>
                    <a:cs typeface="Segoe UI" panose="020B0502040204020203" pitchFamily="34" charset="0"/>
                  </a:rPr>
                  <a:t>Michael </a:t>
                </a:r>
                <a:r>
                  <a:rPr lang="en-US" sz="2400" dirty="0" err="1">
                    <a:solidFill>
                      <a:schemeClr val="bg1"/>
                    </a:solidFill>
                    <a:latin typeface="+mj-lt"/>
                    <a:cs typeface="Segoe UI" panose="020B0502040204020203" pitchFamily="34" charset="0"/>
                  </a:rPr>
                  <a:t>Minervini</a:t>
                </a:r>
                <a:endParaRPr lang="en-US" sz="2400" dirty="0">
                  <a:solidFill>
                    <a:schemeClr val="bg1"/>
                  </a:solidFill>
                  <a:latin typeface="+mj-lt"/>
                  <a:cs typeface="Segoe UI" panose="020B0502040204020203" pitchFamily="34" charset="0"/>
                </a:endParaRPr>
              </a:p>
            </p:txBody>
          </p:sp>
        </p:grpSp>
      </p:grpSp>
      <p:grpSp>
        <p:nvGrpSpPr>
          <p:cNvPr id="19" name="Group 18">
            <a:extLst>
              <a:ext uri="{FF2B5EF4-FFF2-40B4-BE49-F238E27FC236}">
                <a16:creationId xmlns:a16="http://schemas.microsoft.com/office/drawing/2014/main" id="{D9842930-5901-0E90-7554-FCEF512A6AF8}"/>
              </a:ext>
            </a:extLst>
          </p:cNvPr>
          <p:cNvGrpSpPr/>
          <p:nvPr/>
        </p:nvGrpSpPr>
        <p:grpSpPr>
          <a:xfrm>
            <a:off x="4504763" y="4575667"/>
            <a:ext cx="2522326" cy="1685481"/>
            <a:chOff x="4548803" y="4520835"/>
            <a:chExt cx="2522326" cy="1685481"/>
          </a:xfrm>
        </p:grpSpPr>
        <p:pic>
          <p:nvPicPr>
            <p:cNvPr id="1026" name="Picture 2" descr="Google Logo and symbol, meaning, history, PNG, brand">
              <a:extLst>
                <a:ext uri="{FF2B5EF4-FFF2-40B4-BE49-F238E27FC236}">
                  <a16:creationId xmlns:a16="http://schemas.microsoft.com/office/drawing/2014/main" id="{6F228B5A-20BB-F052-54D4-5700812DED9D}"/>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32432" y="4520835"/>
              <a:ext cx="1490219" cy="838248"/>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a:extLst>
                <a:ext uri="{FF2B5EF4-FFF2-40B4-BE49-F238E27FC236}">
                  <a16:creationId xmlns:a16="http://schemas.microsoft.com/office/drawing/2014/main" id="{F9E6A8C5-9F64-ABE8-D0FF-77F8FEA37855}"/>
                </a:ext>
              </a:extLst>
            </p:cNvPr>
            <p:cNvGrpSpPr/>
            <p:nvPr/>
          </p:nvGrpSpPr>
          <p:grpSpPr>
            <a:xfrm>
              <a:off x="4548803" y="5512826"/>
              <a:ext cx="2522326" cy="693490"/>
              <a:chOff x="5265920" y="5553227"/>
              <a:chExt cx="2522326" cy="693490"/>
            </a:xfrm>
          </p:grpSpPr>
          <p:grpSp>
            <p:nvGrpSpPr>
              <p:cNvPr id="12" name="Group 11">
                <a:extLst>
                  <a:ext uri="{FF2B5EF4-FFF2-40B4-BE49-F238E27FC236}">
                    <a16:creationId xmlns:a16="http://schemas.microsoft.com/office/drawing/2014/main" id="{C150D125-B111-7803-7410-65A3FD68D280}"/>
                  </a:ext>
                </a:extLst>
              </p:cNvPr>
              <p:cNvGrpSpPr/>
              <p:nvPr/>
            </p:nvGrpSpPr>
            <p:grpSpPr>
              <a:xfrm>
                <a:off x="5313701" y="5553227"/>
                <a:ext cx="1699664" cy="327455"/>
                <a:chOff x="3609975" y="5715000"/>
                <a:chExt cx="2175353" cy="419100"/>
              </a:xfrm>
            </p:grpSpPr>
            <p:sp>
              <p:nvSpPr>
                <p:cNvPr id="3" name="Star: 5 Points 2">
                  <a:extLst>
                    <a:ext uri="{FF2B5EF4-FFF2-40B4-BE49-F238E27FC236}">
                      <a16:creationId xmlns:a16="http://schemas.microsoft.com/office/drawing/2014/main" id="{3FCE6DD6-6DB1-D1B0-779E-C2F660D18CE8}"/>
                    </a:ext>
                  </a:extLst>
                </p:cNvPr>
                <p:cNvSpPr/>
                <p:nvPr/>
              </p:nvSpPr>
              <p:spPr>
                <a:xfrm>
                  <a:off x="3609975" y="5715000"/>
                  <a:ext cx="419100" cy="419100"/>
                </a:xfrm>
                <a:prstGeom prst="star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Star: 5 Points 3">
                  <a:extLst>
                    <a:ext uri="{FF2B5EF4-FFF2-40B4-BE49-F238E27FC236}">
                      <a16:creationId xmlns:a16="http://schemas.microsoft.com/office/drawing/2014/main" id="{9C8C9B43-1797-84CF-E297-0AF69403B0B4}"/>
                    </a:ext>
                  </a:extLst>
                </p:cNvPr>
                <p:cNvSpPr/>
                <p:nvPr/>
              </p:nvSpPr>
              <p:spPr>
                <a:xfrm>
                  <a:off x="4049705" y="5715000"/>
                  <a:ext cx="419100" cy="419100"/>
                </a:xfrm>
                <a:prstGeom prst="star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Star: 5 Points 8">
                  <a:extLst>
                    <a:ext uri="{FF2B5EF4-FFF2-40B4-BE49-F238E27FC236}">
                      <a16:creationId xmlns:a16="http://schemas.microsoft.com/office/drawing/2014/main" id="{3FA8FFD1-6E43-931B-E40D-B85737FC20D8}"/>
                    </a:ext>
                  </a:extLst>
                </p:cNvPr>
                <p:cNvSpPr/>
                <p:nvPr/>
              </p:nvSpPr>
              <p:spPr>
                <a:xfrm>
                  <a:off x="4489435" y="5715000"/>
                  <a:ext cx="419100" cy="419100"/>
                </a:xfrm>
                <a:prstGeom prst="star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Star: 5 Points 9">
                  <a:extLst>
                    <a:ext uri="{FF2B5EF4-FFF2-40B4-BE49-F238E27FC236}">
                      <a16:creationId xmlns:a16="http://schemas.microsoft.com/office/drawing/2014/main" id="{C61FD6D0-99B5-E5E2-3F64-96AA7C9CAEB2}"/>
                    </a:ext>
                  </a:extLst>
                </p:cNvPr>
                <p:cNvSpPr/>
                <p:nvPr/>
              </p:nvSpPr>
              <p:spPr>
                <a:xfrm>
                  <a:off x="4932693" y="5715000"/>
                  <a:ext cx="419100" cy="419100"/>
                </a:xfrm>
                <a:prstGeom prst="star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Star: 5 Points 10">
                  <a:extLst>
                    <a:ext uri="{FF2B5EF4-FFF2-40B4-BE49-F238E27FC236}">
                      <a16:creationId xmlns:a16="http://schemas.microsoft.com/office/drawing/2014/main" id="{60FE7AB3-1DA2-F607-7B1E-8AF78123BB61}"/>
                    </a:ext>
                  </a:extLst>
                </p:cNvPr>
                <p:cNvSpPr/>
                <p:nvPr/>
              </p:nvSpPr>
              <p:spPr>
                <a:xfrm>
                  <a:off x="5366228" y="5715000"/>
                  <a:ext cx="419100" cy="419100"/>
                </a:xfrm>
                <a:prstGeom prst="star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 name="Rectangle 14">
                <a:extLst>
                  <a:ext uri="{FF2B5EF4-FFF2-40B4-BE49-F238E27FC236}">
                    <a16:creationId xmlns:a16="http://schemas.microsoft.com/office/drawing/2014/main" id="{40083890-6C66-60A0-43D9-ABD7470AABF1}"/>
                  </a:ext>
                </a:extLst>
              </p:cNvPr>
              <p:cNvSpPr/>
              <p:nvPr/>
            </p:nvSpPr>
            <p:spPr>
              <a:xfrm>
                <a:off x="5265920" y="5948430"/>
                <a:ext cx="2522326" cy="298287"/>
              </a:xfrm>
              <a:prstGeom prst="rect">
                <a:avLst/>
              </a:prstGeom>
            </p:spPr>
            <p:txBody>
              <a:bodyPr wrap="square" anchor="t">
                <a:spAutoFit/>
              </a:bodyPr>
              <a:lstStyle/>
              <a:p>
                <a:pPr>
                  <a:lnSpc>
                    <a:spcPct val="120000"/>
                  </a:lnSpc>
                  <a:buClr>
                    <a:schemeClr val="accent1"/>
                  </a:buClr>
                </a:pPr>
                <a:r>
                  <a:rPr lang="en-US" sz="1200" dirty="0">
                    <a:solidFill>
                      <a:schemeClr val="tx1">
                        <a:lumMod val="85000"/>
                        <a:lumOff val="15000"/>
                      </a:schemeClr>
                    </a:solidFill>
                    <a:cs typeface="Segoe UI" panose="020B0502040204020203" pitchFamily="34" charset="0"/>
                  </a:rPr>
                  <a:t>200+ perfect 5 stars!</a:t>
                </a:r>
              </a:p>
            </p:txBody>
          </p:sp>
        </p:grpSp>
      </p:grpSp>
      <p:grpSp>
        <p:nvGrpSpPr>
          <p:cNvPr id="17" name="Group 16">
            <a:extLst>
              <a:ext uri="{FF2B5EF4-FFF2-40B4-BE49-F238E27FC236}">
                <a16:creationId xmlns:a16="http://schemas.microsoft.com/office/drawing/2014/main" id="{547FFE38-1218-65FF-82B2-C1CE6C6E921A}"/>
              </a:ext>
            </a:extLst>
          </p:cNvPr>
          <p:cNvGrpSpPr/>
          <p:nvPr/>
        </p:nvGrpSpPr>
        <p:grpSpPr>
          <a:xfrm>
            <a:off x="4649088" y="3373847"/>
            <a:ext cx="3139157" cy="850784"/>
            <a:chOff x="4649088" y="3373847"/>
            <a:chExt cx="3139157" cy="850784"/>
          </a:xfrm>
        </p:grpSpPr>
        <p:grpSp>
          <p:nvGrpSpPr>
            <p:cNvPr id="40" name="Group 39">
              <a:extLst>
                <a:ext uri="{FF2B5EF4-FFF2-40B4-BE49-F238E27FC236}">
                  <a16:creationId xmlns:a16="http://schemas.microsoft.com/office/drawing/2014/main" id="{5A1B0FC6-3066-258B-6E17-E5B4E8ECFD96}"/>
                </a:ext>
              </a:extLst>
            </p:cNvPr>
            <p:cNvGrpSpPr/>
            <p:nvPr/>
          </p:nvGrpSpPr>
          <p:grpSpPr>
            <a:xfrm>
              <a:off x="4649088" y="3874335"/>
              <a:ext cx="3139157" cy="350296"/>
              <a:chOff x="4649088" y="3874335"/>
              <a:chExt cx="3139157" cy="350296"/>
            </a:xfrm>
          </p:grpSpPr>
          <p:sp>
            <p:nvSpPr>
              <p:cNvPr id="22" name="Rectangle 21">
                <a:extLst>
                  <a:ext uri="{FF2B5EF4-FFF2-40B4-BE49-F238E27FC236}">
                    <a16:creationId xmlns:a16="http://schemas.microsoft.com/office/drawing/2014/main" id="{02D6A34E-8F86-564A-EA2A-EAF24EECCEE6}"/>
                  </a:ext>
                </a:extLst>
              </p:cNvPr>
              <p:cNvSpPr/>
              <p:nvPr/>
            </p:nvSpPr>
            <p:spPr>
              <a:xfrm>
                <a:off x="4649088" y="3874335"/>
                <a:ext cx="333694" cy="33369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600"/>
              </a:p>
            </p:txBody>
          </p:sp>
          <p:sp>
            <p:nvSpPr>
              <p:cNvPr id="23" name="Freeform 54">
                <a:extLst>
                  <a:ext uri="{FF2B5EF4-FFF2-40B4-BE49-F238E27FC236}">
                    <a16:creationId xmlns:a16="http://schemas.microsoft.com/office/drawing/2014/main" id="{0818E852-B33C-290B-0A63-090EB1993853}"/>
                  </a:ext>
                </a:extLst>
              </p:cNvPr>
              <p:cNvSpPr>
                <a:spLocks noEditPoints="1"/>
              </p:cNvSpPr>
              <p:nvPr/>
            </p:nvSpPr>
            <p:spPr bwMode="auto">
              <a:xfrm>
                <a:off x="4707419" y="3932667"/>
                <a:ext cx="217034" cy="217032"/>
              </a:xfrm>
              <a:custGeom>
                <a:avLst/>
                <a:gdLst>
                  <a:gd name="T0" fmla="*/ 100 w 200"/>
                  <a:gd name="T1" fmla="*/ 0 h 200"/>
                  <a:gd name="T2" fmla="*/ 100 w 200"/>
                  <a:gd name="T3" fmla="*/ 0 h 200"/>
                  <a:gd name="T4" fmla="*/ 100 w 200"/>
                  <a:gd name="T5" fmla="*/ 200 h 200"/>
                  <a:gd name="T6" fmla="*/ 100 w 200"/>
                  <a:gd name="T7" fmla="*/ 200 h 200"/>
                  <a:gd name="T8" fmla="*/ 200 w 200"/>
                  <a:gd name="T9" fmla="*/ 100 h 200"/>
                  <a:gd name="T10" fmla="*/ 104 w 200"/>
                  <a:gd name="T11" fmla="*/ 59 h 200"/>
                  <a:gd name="T12" fmla="*/ 140 w 200"/>
                  <a:gd name="T13" fmla="*/ 96 h 200"/>
                  <a:gd name="T14" fmla="*/ 104 w 200"/>
                  <a:gd name="T15" fmla="*/ 59 h 200"/>
                  <a:gd name="T16" fmla="*/ 104 w 200"/>
                  <a:gd name="T17" fmla="*/ 8 h 200"/>
                  <a:gd name="T18" fmla="*/ 104 w 200"/>
                  <a:gd name="T19" fmla="*/ 51 h 200"/>
                  <a:gd name="T20" fmla="*/ 96 w 200"/>
                  <a:gd name="T21" fmla="*/ 51 h 200"/>
                  <a:gd name="T22" fmla="*/ 96 w 200"/>
                  <a:gd name="T23" fmla="*/ 8 h 200"/>
                  <a:gd name="T24" fmla="*/ 96 w 200"/>
                  <a:gd name="T25" fmla="*/ 96 h 200"/>
                  <a:gd name="T26" fmla="*/ 65 w 200"/>
                  <a:gd name="T27" fmla="*/ 55 h 200"/>
                  <a:gd name="T28" fmla="*/ 52 w 200"/>
                  <a:gd name="T29" fmla="*/ 96 h 200"/>
                  <a:gd name="T30" fmla="*/ 29 w 200"/>
                  <a:gd name="T31" fmla="*/ 41 h 200"/>
                  <a:gd name="T32" fmla="*/ 52 w 200"/>
                  <a:gd name="T33" fmla="*/ 96 h 200"/>
                  <a:gd name="T34" fmla="*/ 57 w 200"/>
                  <a:gd name="T35" fmla="*/ 146 h 200"/>
                  <a:gd name="T36" fmla="*/ 8 w 200"/>
                  <a:gd name="T37" fmla="*/ 104 h 200"/>
                  <a:gd name="T38" fmla="*/ 60 w 200"/>
                  <a:gd name="T39" fmla="*/ 104 h 200"/>
                  <a:gd name="T40" fmla="*/ 96 w 200"/>
                  <a:gd name="T41" fmla="*/ 140 h 200"/>
                  <a:gd name="T42" fmla="*/ 60 w 200"/>
                  <a:gd name="T43" fmla="*/ 104 h 200"/>
                  <a:gd name="T44" fmla="*/ 96 w 200"/>
                  <a:gd name="T45" fmla="*/ 191 h 200"/>
                  <a:gd name="T46" fmla="*/ 96 w 200"/>
                  <a:gd name="T47" fmla="*/ 148 h 200"/>
                  <a:gd name="T48" fmla="*/ 104 w 200"/>
                  <a:gd name="T49" fmla="*/ 148 h 200"/>
                  <a:gd name="T50" fmla="*/ 104 w 200"/>
                  <a:gd name="T51" fmla="*/ 191 h 200"/>
                  <a:gd name="T52" fmla="*/ 104 w 200"/>
                  <a:gd name="T53" fmla="*/ 104 h 200"/>
                  <a:gd name="T54" fmla="*/ 135 w 200"/>
                  <a:gd name="T55" fmla="*/ 144 h 200"/>
                  <a:gd name="T56" fmla="*/ 148 w 200"/>
                  <a:gd name="T57" fmla="*/ 104 h 200"/>
                  <a:gd name="T58" fmla="*/ 171 w 200"/>
                  <a:gd name="T59" fmla="*/ 158 h 200"/>
                  <a:gd name="T60" fmla="*/ 148 w 200"/>
                  <a:gd name="T61" fmla="*/ 104 h 200"/>
                  <a:gd name="T62" fmla="*/ 143 w 200"/>
                  <a:gd name="T63" fmla="*/ 53 h 200"/>
                  <a:gd name="T64" fmla="*/ 192 w 200"/>
                  <a:gd name="T65" fmla="*/ 96 h 200"/>
                  <a:gd name="T66" fmla="*/ 166 w 200"/>
                  <a:gd name="T67" fmla="*/ 35 h 200"/>
                  <a:gd name="T68" fmla="*/ 121 w 200"/>
                  <a:gd name="T69" fmla="*/ 10 h 200"/>
                  <a:gd name="T70" fmla="*/ 78 w 200"/>
                  <a:gd name="T71" fmla="*/ 10 h 200"/>
                  <a:gd name="T72" fmla="*/ 34 w 200"/>
                  <a:gd name="T73" fmla="*/ 35 h 200"/>
                  <a:gd name="T74" fmla="*/ 34 w 200"/>
                  <a:gd name="T75" fmla="*/ 164 h 200"/>
                  <a:gd name="T76" fmla="*/ 78 w 200"/>
                  <a:gd name="T77" fmla="*/ 189 h 200"/>
                  <a:gd name="T78" fmla="*/ 121 w 200"/>
                  <a:gd name="T79" fmla="*/ 189 h 200"/>
                  <a:gd name="T80" fmla="*/ 166 w 200"/>
                  <a:gd name="T81"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5" y="200"/>
                      <a:pt x="200" y="155"/>
                      <a:pt x="200" y="100"/>
                    </a:cubicBezTo>
                    <a:cubicBezTo>
                      <a:pt x="200" y="44"/>
                      <a:pt x="155"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3" y="50"/>
                      <a:pt x="114" y="51"/>
                      <a:pt x="104" y="51"/>
                    </a:cubicBezTo>
                    <a:close/>
                    <a:moveTo>
                      <a:pt x="96" y="8"/>
                    </a:moveTo>
                    <a:cubicBezTo>
                      <a:pt x="96" y="51"/>
                      <a:pt x="96" y="51"/>
                      <a:pt x="96" y="51"/>
                    </a:cubicBezTo>
                    <a:cubicBezTo>
                      <a:pt x="86" y="51"/>
                      <a:pt x="76" y="50"/>
                      <a:pt x="67" y="48"/>
                    </a:cubicBezTo>
                    <a:cubicBezTo>
                      <a:pt x="74" y="25"/>
                      <a:pt x="85" y="11"/>
                      <a:pt x="96" y="8"/>
                    </a:cubicBezTo>
                    <a:close/>
                    <a:moveTo>
                      <a:pt x="96" y="59"/>
                    </a:moveTo>
                    <a:cubicBezTo>
                      <a:pt x="96" y="96"/>
                      <a:pt x="96" y="96"/>
                      <a:pt x="96" y="96"/>
                    </a:cubicBezTo>
                    <a:cubicBezTo>
                      <a:pt x="60" y="96"/>
                      <a:pt x="60" y="96"/>
                      <a:pt x="60" y="96"/>
                    </a:cubicBezTo>
                    <a:cubicBezTo>
                      <a:pt x="60" y="81"/>
                      <a:pt x="62" y="67"/>
                      <a:pt x="65" y="55"/>
                    </a:cubicBezTo>
                    <a:cubicBezTo>
                      <a:pt x="75" y="58"/>
                      <a:pt x="85" y="59"/>
                      <a:pt x="96" y="59"/>
                    </a:cubicBezTo>
                    <a:close/>
                    <a:moveTo>
                      <a:pt x="52" y="96"/>
                    </a:moveTo>
                    <a:cubicBezTo>
                      <a:pt x="8" y="96"/>
                      <a:pt x="8" y="96"/>
                      <a:pt x="8" y="96"/>
                    </a:cubicBezTo>
                    <a:cubicBezTo>
                      <a:pt x="9" y="75"/>
                      <a:pt x="17" y="56"/>
                      <a:pt x="29" y="41"/>
                    </a:cubicBezTo>
                    <a:cubicBezTo>
                      <a:pt x="38" y="46"/>
                      <a:pt x="47" y="50"/>
                      <a:pt x="57" y="53"/>
                    </a:cubicBezTo>
                    <a:cubicBezTo>
                      <a:pt x="54" y="66"/>
                      <a:pt x="52" y="80"/>
                      <a:pt x="52" y="96"/>
                    </a:cubicBezTo>
                    <a:close/>
                    <a:moveTo>
                      <a:pt x="52" y="104"/>
                    </a:moveTo>
                    <a:cubicBezTo>
                      <a:pt x="52" y="119"/>
                      <a:pt x="54" y="133"/>
                      <a:pt x="57" y="146"/>
                    </a:cubicBezTo>
                    <a:cubicBezTo>
                      <a:pt x="47" y="149"/>
                      <a:pt x="38" y="153"/>
                      <a:pt x="29" y="158"/>
                    </a:cubicBezTo>
                    <a:cubicBezTo>
                      <a:pt x="17" y="143"/>
                      <a:pt x="9" y="124"/>
                      <a:pt x="8" y="104"/>
                    </a:cubicBezTo>
                    <a:lnTo>
                      <a:pt x="52" y="104"/>
                    </a:lnTo>
                    <a:close/>
                    <a:moveTo>
                      <a:pt x="60" y="104"/>
                    </a:moveTo>
                    <a:cubicBezTo>
                      <a:pt x="96" y="104"/>
                      <a:pt x="96" y="104"/>
                      <a:pt x="96" y="104"/>
                    </a:cubicBezTo>
                    <a:cubicBezTo>
                      <a:pt x="96" y="140"/>
                      <a:pt x="96" y="140"/>
                      <a:pt x="96" y="140"/>
                    </a:cubicBezTo>
                    <a:cubicBezTo>
                      <a:pt x="85" y="140"/>
                      <a:pt x="75" y="141"/>
                      <a:pt x="65" y="144"/>
                    </a:cubicBezTo>
                    <a:cubicBezTo>
                      <a:pt x="62" y="132"/>
                      <a:pt x="60" y="118"/>
                      <a:pt x="60" y="104"/>
                    </a:cubicBezTo>
                    <a:close/>
                    <a:moveTo>
                      <a:pt x="96" y="148"/>
                    </a:moveTo>
                    <a:cubicBezTo>
                      <a:pt x="96" y="191"/>
                      <a:pt x="96" y="191"/>
                      <a:pt x="96" y="191"/>
                    </a:cubicBezTo>
                    <a:cubicBezTo>
                      <a:pt x="85" y="188"/>
                      <a:pt x="74" y="174"/>
                      <a:pt x="67" y="152"/>
                    </a:cubicBezTo>
                    <a:cubicBezTo>
                      <a:pt x="76" y="149"/>
                      <a:pt x="86" y="148"/>
                      <a:pt x="96" y="148"/>
                    </a:cubicBezTo>
                    <a:close/>
                    <a:moveTo>
                      <a:pt x="104" y="191"/>
                    </a:moveTo>
                    <a:cubicBezTo>
                      <a:pt x="104" y="148"/>
                      <a:pt x="104" y="148"/>
                      <a:pt x="104" y="148"/>
                    </a:cubicBezTo>
                    <a:cubicBezTo>
                      <a:pt x="114" y="148"/>
                      <a:pt x="123"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3" y="143"/>
                      <a:pt x="171" y="158"/>
                    </a:cubicBezTo>
                    <a:cubicBezTo>
                      <a:pt x="162" y="153"/>
                      <a:pt x="153" y="149"/>
                      <a:pt x="143" y="146"/>
                    </a:cubicBezTo>
                    <a:cubicBezTo>
                      <a:pt x="146" y="133"/>
                      <a:pt x="148" y="119"/>
                      <a:pt x="148" y="104"/>
                    </a:cubicBezTo>
                    <a:close/>
                    <a:moveTo>
                      <a:pt x="148" y="96"/>
                    </a:moveTo>
                    <a:cubicBezTo>
                      <a:pt x="148" y="80"/>
                      <a:pt x="146" y="66"/>
                      <a:pt x="143" y="53"/>
                    </a:cubicBezTo>
                    <a:cubicBezTo>
                      <a:pt x="153" y="50"/>
                      <a:pt x="162" y="46"/>
                      <a:pt x="171" y="41"/>
                    </a:cubicBezTo>
                    <a:cubicBezTo>
                      <a:pt x="183" y="56"/>
                      <a:pt x="191" y="75"/>
                      <a:pt x="192" y="96"/>
                    </a:cubicBezTo>
                    <a:lnTo>
                      <a:pt x="148" y="96"/>
                    </a:lnTo>
                    <a:close/>
                    <a:moveTo>
                      <a:pt x="166" y="35"/>
                    </a:moveTo>
                    <a:cubicBezTo>
                      <a:pt x="158" y="39"/>
                      <a:pt x="149" y="43"/>
                      <a:pt x="140" y="46"/>
                    </a:cubicBezTo>
                    <a:cubicBezTo>
                      <a:pt x="136" y="30"/>
                      <a:pt x="129" y="18"/>
                      <a:pt x="121" y="10"/>
                    </a:cubicBezTo>
                    <a:cubicBezTo>
                      <a:pt x="138" y="14"/>
                      <a:pt x="154" y="23"/>
                      <a:pt x="166" y="35"/>
                    </a:cubicBezTo>
                    <a:close/>
                    <a:moveTo>
                      <a:pt x="78" y="10"/>
                    </a:moveTo>
                    <a:cubicBezTo>
                      <a:pt x="71" y="18"/>
                      <a:pt x="64" y="30"/>
                      <a:pt x="59" y="45"/>
                    </a:cubicBezTo>
                    <a:cubicBezTo>
                      <a:pt x="51" y="43"/>
                      <a:pt x="42" y="39"/>
                      <a:pt x="34" y="35"/>
                    </a:cubicBezTo>
                    <a:cubicBezTo>
                      <a:pt x="46" y="23"/>
                      <a:pt x="61" y="14"/>
                      <a:pt x="78" y="10"/>
                    </a:cubicBezTo>
                    <a:close/>
                    <a:moveTo>
                      <a:pt x="34" y="164"/>
                    </a:moveTo>
                    <a:cubicBezTo>
                      <a:pt x="42" y="160"/>
                      <a:pt x="51" y="156"/>
                      <a:pt x="59" y="154"/>
                    </a:cubicBezTo>
                    <a:cubicBezTo>
                      <a:pt x="64" y="169"/>
                      <a:pt x="71" y="181"/>
                      <a:pt x="78" y="189"/>
                    </a:cubicBezTo>
                    <a:cubicBezTo>
                      <a:pt x="61" y="185"/>
                      <a:pt x="46" y="176"/>
                      <a:pt x="34" y="164"/>
                    </a:cubicBezTo>
                    <a:close/>
                    <a:moveTo>
                      <a:pt x="121" y="189"/>
                    </a:moveTo>
                    <a:cubicBezTo>
                      <a:pt x="129" y="181"/>
                      <a:pt x="136" y="169"/>
                      <a:pt x="140" y="154"/>
                    </a:cubicBezTo>
                    <a:cubicBezTo>
                      <a:pt x="149" y="156"/>
                      <a:pt x="158" y="160"/>
                      <a:pt x="166" y="164"/>
                    </a:cubicBezTo>
                    <a:cubicBezTo>
                      <a:pt x="154" y="176"/>
                      <a:pt x="138" y="185"/>
                      <a:pt x="121" y="1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Rectangle 26">
                <a:hlinkClick r:id="rId5"/>
                <a:extLst>
                  <a:ext uri="{FF2B5EF4-FFF2-40B4-BE49-F238E27FC236}">
                    <a16:creationId xmlns:a16="http://schemas.microsoft.com/office/drawing/2014/main" id="{B4913A6D-A8D8-6C2C-8757-84AAD0E7534B}"/>
                  </a:ext>
                </a:extLst>
              </p:cNvPr>
              <p:cNvSpPr/>
              <p:nvPr/>
            </p:nvSpPr>
            <p:spPr>
              <a:xfrm>
                <a:off x="5012690" y="3892039"/>
                <a:ext cx="2775555" cy="332592"/>
              </a:xfrm>
              <a:prstGeom prst="rect">
                <a:avLst/>
              </a:prstGeom>
            </p:spPr>
            <p:txBody>
              <a:bodyPr wrap="square" anchor="t">
                <a:spAutoFit/>
              </a:bodyPr>
              <a:lstStyle/>
              <a:p>
                <a:pPr>
                  <a:lnSpc>
                    <a:spcPct val="120000"/>
                  </a:lnSpc>
                  <a:buClr>
                    <a:schemeClr val="accent1"/>
                  </a:buClr>
                </a:pPr>
                <a:r>
                  <a:rPr lang="en-US" sz="1400" dirty="0">
                    <a:solidFill>
                      <a:schemeClr val="tx1">
                        <a:lumMod val="85000"/>
                        <a:lumOff val="15000"/>
                      </a:schemeClr>
                    </a:solidFill>
                    <a:cs typeface="Segoe UI" panose="020B0502040204020203" pitchFamily="34" charset="0"/>
                  </a:rPr>
                  <a:t>www.CoachSuperMike.com </a:t>
                </a:r>
              </a:p>
            </p:txBody>
          </p:sp>
        </p:grpSp>
        <p:grpSp>
          <p:nvGrpSpPr>
            <p:cNvPr id="39" name="Group 38">
              <a:extLst>
                <a:ext uri="{FF2B5EF4-FFF2-40B4-BE49-F238E27FC236}">
                  <a16:creationId xmlns:a16="http://schemas.microsoft.com/office/drawing/2014/main" id="{4D800DFC-6666-3A67-9261-6F75C947A890}"/>
                </a:ext>
              </a:extLst>
            </p:cNvPr>
            <p:cNvGrpSpPr/>
            <p:nvPr/>
          </p:nvGrpSpPr>
          <p:grpSpPr>
            <a:xfrm>
              <a:off x="4649088" y="3373847"/>
              <a:ext cx="3139157" cy="350296"/>
              <a:chOff x="4649088" y="3373847"/>
              <a:chExt cx="3139157" cy="350296"/>
            </a:xfrm>
          </p:grpSpPr>
          <p:sp>
            <p:nvSpPr>
              <p:cNvPr id="25" name="Rectangle 24">
                <a:extLst>
                  <a:ext uri="{FF2B5EF4-FFF2-40B4-BE49-F238E27FC236}">
                    <a16:creationId xmlns:a16="http://schemas.microsoft.com/office/drawing/2014/main" id="{961F17F5-A699-FB66-D2EE-690BE98A51C7}"/>
                  </a:ext>
                </a:extLst>
              </p:cNvPr>
              <p:cNvSpPr/>
              <p:nvPr/>
            </p:nvSpPr>
            <p:spPr>
              <a:xfrm>
                <a:off x="4649088" y="3373847"/>
                <a:ext cx="333694" cy="33369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600"/>
              </a:p>
            </p:txBody>
          </p:sp>
          <p:sp>
            <p:nvSpPr>
              <p:cNvPr id="28" name="Rectangle 27">
                <a:extLst>
                  <a:ext uri="{FF2B5EF4-FFF2-40B4-BE49-F238E27FC236}">
                    <a16:creationId xmlns:a16="http://schemas.microsoft.com/office/drawing/2014/main" id="{E6C753CF-028D-79E3-1969-7F764AE0BDE4}"/>
                  </a:ext>
                </a:extLst>
              </p:cNvPr>
              <p:cNvSpPr/>
              <p:nvPr/>
            </p:nvSpPr>
            <p:spPr>
              <a:xfrm>
                <a:off x="5012690" y="3391551"/>
                <a:ext cx="2775555" cy="332592"/>
              </a:xfrm>
              <a:prstGeom prst="rect">
                <a:avLst/>
              </a:prstGeom>
            </p:spPr>
            <p:txBody>
              <a:bodyPr wrap="square" anchor="t">
                <a:spAutoFit/>
              </a:bodyPr>
              <a:lstStyle/>
              <a:p>
                <a:pPr>
                  <a:lnSpc>
                    <a:spcPct val="120000"/>
                  </a:lnSpc>
                  <a:buClr>
                    <a:schemeClr val="accent1"/>
                  </a:buClr>
                </a:pPr>
                <a:r>
                  <a:rPr lang="en-US" sz="1400" dirty="0">
                    <a:solidFill>
                      <a:schemeClr val="tx1">
                        <a:lumMod val="85000"/>
                        <a:lumOff val="15000"/>
                      </a:schemeClr>
                    </a:solidFill>
                    <a:cs typeface="Segoe UI" panose="020B0502040204020203" pitchFamily="34" charset="0"/>
                  </a:rPr>
                  <a:t>Mike@CoachSuperMike.com</a:t>
                </a:r>
              </a:p>
            </p:txBody>
          </p:sp>
          <p:pic>
            <p:nvPicPr>
              <p:cNvPr id="13" name="Graphic 12">
                <a:extLst>
                  <a:ext uri="{FF2B5EF4-FFF2-40B4-BE49-F238E27FC236}">
                    <a16:creationId xmlns:a16="http://schemas.microsoft.com/office/drawing/2014/main" id="{A73EB63C-303E-7CDC-B30B-23358B5DADF3}"/>
                  </a:ext>
                </a:extLst>
              </p:cNvPr>
              <p:cNvPicPr>
                <a:picLocks noChangeAspect="1"/>
              </p:cNvPicPr>
              <p:nvPr/>
            </p:nvPicPr>
            <p:blipFill>
              <a:blip r:embed="rId6" cstate="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700687" y="3425811"/>
                <a:ext cx="230496" cy="230496"/>
              </a:xfrm>
              <a:prstGeom prst="rect">
                <a:avLst/>
              </a:prstGeom>
            </p:spPr>
          </p:pic>
        </p:grpSp>
      </p:grpSp>
      <p:grpSp>
        <p:nvGrpSpPr>
          <p:cNvPr id="36" name="Group 35">
            <a:extLst>
              <a:ext uri="{FF2B5EF4-FFF2-40B4-BE49-F238E27FC236}">
                <a16:creationId xmlns:a16="http://schemas.microsoft.com/office/drawing/2014/main" id="{F7989C39-7BE8-155A-9F02-9FE258337D4A}"/>
              </a:ext>
            </a:extLst>
          </p:cNvPr>
          <p:cNvGrpSpPr/>
          <p:nvPr/>
        </p:nvGrpSpPr>
        <p:grpSpPr>
          <a:xfrm>
            <a:off x="0" y="6569650"/>
            <a:ext cx="12192000" cy="288351"/>
            <a:chOff x="0" y="6569650"/>
            <a:chExt cx="12192000" cy="288351"/>
          </a:xfrm>
        </p:grpSpPr>
        <p:sp>
          <p:nvSpPr>
            <p:cNvPr id="37" name="Freeform: Shape 36">
              <a:extLst>
                <a:ext uri="{FF2B5EF4-FFF2-40B4-BE49-F238E27FC236}">
                  <a16:creationId xmlns:a16="http://schemas.microsoft.com/office/drawing/2014/main" id="{444DE797-14E8-09F4-B584-8D7F7B459E8B}"/>
                </a:ext>
              </a:extLst>
            </p:cNvPr>
            <p:cNvSpPr/>
            <p:nvPr/>
          </p:nvSpPr>
          <p:spPr>
            <a:xfrm>
              <a:off x="0" y="6569650"/>
              <a:ext cx="12192000" cy="288350"/>
            </a:xfrm>
            <a:custGeom>
              <a:avLst/>
              <a:gdLst>
                <a:gd name="connsiteX0" fmla="*/ 706027 w 12192000"/>
                <a:gd name="connsiteY0" fmla="*/ 136 h 512762"/>
                <a:gd name="connsiteX1" fmla="*/ 4643792 w 12192000"/>
                <a:gd name="connsiteY1" fmla="*/ 148423 h 512762"/>
                <a:gd name="connsiteX2" fmla="*/ 12192000 w 12192000"/>
                <a:gd name="connsiteY2" fmla="*/ 387659 h 512762"/>
                <a:gd name="connsiteX3" fmla="*/ 12192000 w 12192000"/>
                <a:gd name="connsiteY3" fmla="*/ 512762 h 512762"/>
                <a:gd name="connsiteX4" fmla="*/ 0 w 12192000"/>
                <a:gd name="connsiteY4" fmla="*/ 512762 h 512762"/>
                <a:gd name="connsiteX5" fmla="*/ 0 w 12192000"/>
                <a:gd name="connsiteY5" fmla="*/ 4208 h 512762"/>
                <a:gd name="connsiteX6" fmla="*/ 150316 w 12192000"/>
                <a:gd name="connsiteY6" fmla="*/ 1984 h 512762"/>
                <a:gd name="connsiteX7" fmla="*/ 706027 w 12192000"/>
                <a:gd name="connsiteY7" fmla="*/ 136 h 51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12762">
                  <a:moveTo>
                    <a:pt x="706027" y="136"/>
                  </a:moveTo>
                  <a:cubicBezTo>
                    <a:pt x="1845884" y="2803"/>
                    <a:pt x="3156661" y="44870"/>
                    <a:pt x="4643792" y="148423"/>
                  </a:cubicBezTo>
                  <a:cubicBezTo>
                    <a:pt x="8197964" y="395853"/>
                    <a:pt x="10658603" y="479413"/>
                    <a:pt x="12192000" y="387659"/>
                  </a:cubicBezTo>
                  <a:lnTo>
                    <a:pt x="12192000" y="512762"/>
                  </a:lnTo>
                  <a:lnTo>
                    <a:pt x="0" y="512762"/>
                  </a:lnTo>
                  <a:lnTo>
                    <a:pt x="0" y="4208"/>
                  </a:lnTo>
                  <a:lnTo>
                    <a:pt x="150316" y="1984"/>
                  </a:lnTo>
                  <a:cubicBezTo>
                    <a:pt x="330822" y="342"/>
                    <a:pt x="516051" y="-309"/>
                    <a:pt x="706027" y="136"/>
                  </a:cubicBezTo>
                  <a:close/>
                </a:path>
              </a:pathLst>
            </a:custGeom>
            <a:gradFill>
              <a:gsLst>
                <a:gs pos="0">
                  <a:schemeClr val="accent1">
                    <a:lumMod val="5000"/>
                    <a:lumOff val="95000"/>
                  </a:schemeClr>
                </a:gs>
                <a:gs pos="77000">
                  <a:schemeClr val="accent1"/>
                </a:gs>
              </a:gsLst>
              <a:lin ang="8400000" scaled="0"/>
            </a:gradFill>
            <a:ln w="29592"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4B1D7772-BA91-D770-9B41-04261EC623AF}"/>
                </a:ext>
              </a:extLst>
            </p:cNvPr>
            <p:cNvSpPr/>
            <p:nvPr/>
          </p:nvSpPr>
          <p:spPr>
            <a:xfrm>
              <a:off x="1" y="6643950"/>
              <a:ext cx="4649087" cy="214051"/>
            </a:xfrm>
            <a:custGeom>
              <a:avLst/>
              <a:gdLst>
                <a:gd name="connsiteX0" fmla="*/ 0 w 4649087"/>
                <a:gd name="connsiteY0" fmla="*/ 0 h 380639"/>
                <a:gd name="connsiteX1" fmla="*/ 284568 w 4649087"/>
                <a:gd name="connsiteY1" fmla="*/ 6261 h 380639"/>
                <a:gd name="connsiteX2" fmla="*/ 4069001 w 4649087"/>
                <a:gd name="connsiteY2" fmla="*/ 301314 h 380639"/>
                <a:gd name="connsiteX3" fmla="*/ 4649087 w 4649087"/>
                <a:gd name="connsiteY3" fmla="*/ 380639 h 380639"/>
                <a:gd name="connsiteX4" fmla="*/ 0 w 4649087"/>
                <a:gd name="connsiteY4" fmla="*/ 380639 h 380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9087" h="380639">
                  <a:moveTo>
                    <a:pt x="0" y="0"/>
                  </a:moveTo>
                  <a:lnTo>
                    <a:pt x="284568" y="6261"/>
                  </a:lnTo>
                  <a:cubicBezTo>
                    <a:pt x="1445672" y="40737"/>
                    <a:pt x="2746782" y="133013"/>
                    <a:pt x="4069001" y="301314"/>
                  </a:cubicBezTo>
                  <a:lnTo>
                    <a:pt x="4649087" y="380639"/>
                  </a:lnTo>
                  <a:lnTo>
                    <a:pt x="0" y="380639"/>
                  </a:lnTo>
                  <a:close/>
                </a:path>
              </a:pathLst>
            </a:custGeom>
            <a:gradFill>
              <a:gsLst>
                <a:gs pos="0">
                  <a:schemeClr val="accent3">
                    <a:lumMod val="20000"/>
                    <a:lumOff val="80000"/>
                  </a:schemeClr>
                </a:gs>
                <a:gs pos="77000">
                  <a:schemeClr val="accent3"/>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2" name="Freeform: Shape 41">
              <a:extLst>
                <a:ext uri="{FF2B5EF4-FFF2-40B4-BE49-F238E27FC236}">
                  <a16:creationId xmlns:a16="http://schemas.microsoft.com/office/drawing/2014/main" id="{0E3DB43D-FCA0-CAE1-7E43-919A496AFD78}"/>
                </a:ext>
              </a:extLst>
            </p:cNvPr>
            <p:cNvSpPr/>
            <p:nvPr/>
          </p:nvSpPr>
          <p:spPr>
            <a:xfrm>
              <a:off x="0" y="6631874"/>
              <a:ext cx="5471640" cy="226127"/>
            </a:xfrm>
            <a:custGeom>
              <a:avLst/>
              <a:gdLst>
                <a:gd name="connsiteX0" fmla="*/ 0 w 5471640"/>
                <a:gd name="connsiteY0" fmla="*/ 0 h 402112"/>
                <a:gd name="connsiteX1" fmla="*/ 258919 w 5471640"/>
                <a:gd name="connsiteY1" fmla="*/ 2470 h 402112"/>
                <a:gd name="connsiteX2" fmla="*/ 4845303 w 5471640"/>
                <a:gd name="connsiteY2" fmla="*/ 319510 h 402112"/>
                <a:gd name="connsiteX3" fmla="*/ 5471640 w 5471640"/>
                <a:gd name="connsiteY3" fmla="*/ 402112 h 402112"/>
                <a:gd name="connsiteX4" fmla="*/ 2592119 w 5471640"/>
                <a:gd name="connsiteY4" fmla="*/ 402112 h 402112"/>
                <a:gd name="connsiteX5" fmla="*/ 2241190 w 5471640"/>
                <a:gd name="connsiteY5" fmla="*/ 340713 h 402112"/>
                <a:gd name="connsiteX6" fmla="*/ 287510 w 5471640"/>
                <a:gd name="connsiteY6" fmla="*/ 86160 h 402112"/>
                <a:gd name="connsiteX7" fmla="*/ 0 w 5471640"/>
                <a:gd name="connsiteY7" fmla="*/ 64327 h 40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71640" h="402112">
                  <a:moveTo>
                    <a:pt x="0" y="0"/>
                  </a:moveTo>
                  <a:lnTo>
                    <a:pt x="258919" y="2470"/>
                  </a:lnTo>
                  <a:cubicBezTo>
                    <a:pt x="1361056" y="18666"/>
                    <a:pt x="2977693" y="89652"/>
                    <a:pt x="4845303" y="319510"/>
                  </a:cubicBezTo>
                  <a:lnTo>
                    <a:pt x="5471640" y="402112"/>
                  </a:lnTo>
                  <a:lnTo>
                    <a:pt x="2592119" y="402112"/>
                  </a:lnTo>
                  <a:lnTo>
                    <a:pt x="2241190" y="340713"/>
                  </a:lnTo>
                  <a:cubicBezTo>
                    <a:pt x="1661418" y="243621"/>
                    <a:pt x="983605" y="148229"/>
                    <a:pt x="287510" y="86160"/>
                  </a:cubicBezTo>
                  <a:lnTo>
                    <a:pt x="0" y="64327"/>
                  </a:lnTo>
                  <a:close/>
                </a:path>
              </a:pathLst>
            </a:custGeom>
            <a:gradFill>
              <a:gsLst>
                <a:gs pos="0">
                  <a:schemeClr val="accent2">
                    <a:lumMod val="20000"/>
                    <a:lumOff val="80000"/>
                  </a:schemeClr>
                </a:gs>
                <a:gs pos="77000">
                  <a:schemeClr val="accent2"/>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Tree>
    <p:extLst>
      <p:ext uri="{BB962C8B-B14F-4D97-AF65-F5344CB8AC3E}">
        <p14:creationId xmlns:p14="http://schemas.microsoft.com/office/powerpoint/2010/main" val="3601807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B2DCF651-373A-B5CD-7389-1BC5081FE6A4}"/>
              </a:ext>
            </a:extLst>
          </p:cNvPr>
          <p:cNvSpPr/>
          <p:nvPr/>
        </p:nvSpPr>
        <p:spPr>
          <a:xfrm>
            <a:off x="-11762" y="3564345"/>
            <a:ext cx="12203761" cy="17145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TextBox 25">
            <a:extLst>
              <a:ext uri="{FF2B5EF4-FFF2-40B4-BE49-F238E27FC236}">
                <a16:creationId xmlns:a16="http://schemas.microsoft.com/office/drawing/2014/main" id="{BA379701-C9EB-F338-C7A6-3B80891DEDB2}"/>
              </a:ext>
            </a:extLst>
          </p:cNvPr>
          <p:cNvSpPr txBox="1"/>
          <p:nvPr/>
        </p:nvSpPr>
        <p:spPr>
          <a:xfrm>
            <a:off x="1952625" y="2626711"/>
            <a:ext cx="8286750" cy="572849"/>
          </a:xfrm>
          <a:prstGeom prst="rect">
            <a:avLst/>
          </a:prstGeom>
          <a:noFill/>
        </p:spPr>
        <p:txBody>
          <a:bodyPr wrap="square">
            <a:spAutoFit/>
          </a:bodyPr>
          <a:lstStyle/>
          <a:p>
            <a:pPr algn="ctr" fontAlgn="base">
              <a:lnSpc>
                <a:spcPct val="120000"/>
              </a:lnSpc>
            </a:pPr>
            <a:r>
              <a:rPr lang="en-US" sz="2800" b="1" dirty="0">
                <a:solidFill>
                  <a:schemeClr val="accent1"/>
                </a:solidFill>
                <a:cs typeface="Segoe UI" panose="020B0502040204020203" pitchFamily="34" charset="0"/>
              </a:rPr>
              <a:t>LET’S NOT LOOK LIKE THIS TODAY….DETACH!!  </a:t>
            </a:r>
          </a:p>
        </p:txBody>
      </p:sp>
      <p:grpSp>
        <p:nvGrpSpPr>
          <p:cNvPr id="5" name="Group 4">
            <a:extLst>
              <a:ext uri="{FF2B5EF4-FFF2-40B4-BE49-F238E27FC236}">
                <a16:creationId xmlns:a16="http://schemas.microsoft.com/office/drawing/2014/main" id="{2945091A-7516-DCD5-13B2-9980636AF17E}"/>
              </a:ext>
            </a:extLst>
          </p:cNvPr>
          <p:cNvGrpSpPr/>
          <p:nvPr/>
        </p:nvGrpSpPr>
        <p:grpSpPr>
          <a:xfrm>
            <a:off x="2644700" y="585846"/>
            <a:ext cx="6902600" cy="779681"/>
            <a:chOff x="2644700" y="585846"/>
            <a:chExt cx="6902600" cy="779681"/>
          </a:xfrm>
        </p:grpSpPr>
        <p:sp>
          <p:nvSpPr>
            <p:cNvPr id="6" name="Rectangle 5">
              <a:extLst>
                <a:ext uri="{FF2B5EF4-FFF2-40B4-BE49-F238E27FC236}">
                  <a16:creationId xmlns:a16="http://schemas.microsoft.com/office/drawing/2014/main" id="{A1E11CC7-FFD0-8E91-E546-7AF3AFE0B5D0}"/>
                </a:ext>
              </a:extLst>
            </p:cNvPr>
            <p:cNvSpPr/>
            <p:nvPr/>
          </p:nvSpPr>
          <p:spPr>
            <a:xfrm>
              <a:off x="2644700" y="719196"/>
              <a:ext cx="6902600" cy="646331"/>
            </a:xfrm>
            <a:prstGeom prst="rect">
              <a:avLst/>
            </a:prstGeom>
          </p:spPr>
          <p:txBody>
            <a:bodyPr wrap="square" anchor="t">
              <a:spAutoFit/>
            </a:bodyPr>
            <a:lstStyle/>
            <a:p>
              <a:pPr algn="ctr">
                <a:lnSpc>
                  <a:spcPct val="90000"/>
                </a:lnSpc>
              </a:pPr>
              <a:r>
                <a:rPr lang="en-US" sz="4000" dirty="0">
                  <a:solidFill>
                    <a:schemeClr val="tx1">
                      <a:lumMod val="85000"/>
                      <a:lumOff val="15000"/>
                    </a:schemeClr>
                  </a:solidFill>
                  <a:latin typeface="+mj-lt"/>
                  <a:cs typeface="Segoe UI" panose="020B0502040204020203" pitchFamily="34" charset="0"/>
                </a:rPr>
                <a:t>Rules for the day!</a:t>
              </a:r>
            </a:p>
          </p:txBody>
        </p:sp>
        <p:cxnSp>
          <p:nvCxnSpPr>
            <p:cNvPr id="7" name="Straight Connector 6">
              <a:extLst>
                <a:ext uri="{FF2B5EF4-FFF2-40B4-BE49-F238E27FC236}">
                  <a16:creationId xmlns:a16="http://schemas.microsoft.com/office/drawing/2014/main" id="{FE22EFA8-38A6-1290-EBF2-10721EF12E9B}"/>
                </a:ext>
              </a:extLst>
            </p:cNvPr>
            <p:cNvCxnSpPr>
              <a:cxnSpLocks/>
            </p:cNvCxnSpPr>
            <p:nvPr/>
          </p:nvCxnSpPr>
          <p:spPr>
            <a:xfrm flipH="1">
              <a:off x="5870066" y="585846"/>
              <a:ext cx="451869" cy="0"/>
            </a:xfrm>
            <a:prstGeom prst="line">
              <a:avLst/>
            </a:prstGeom>
            <a:ln w="381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1FD2F8A5-40DF-4E6F-1AA4-B846DEF160E3}"/>
              </a:ext>
            </a:extLst>
          </p:cNvPr>
          <p:cNvGrpSpPr/>
          <p:nvPr/>
        </p:nvGrpSpPr>
        <p:grpSpPr>
          <a:xfrm>
            <a:off x="2834815" y="1779260"/>
            <a:ext cx="3000057" cy="622290"/>
            <a:chOff x="2267615" y="1694318"/>
            <a:chExt cx="3489718" cy="723858"/>
          </a:xfrm>
        </p:grpSpPr>
        <p:sp>
          <p:nvSpPr>
            <p:cNvPr id="21" name="Rectangle 20">
              <a:extLst>
                <a:ext uri="{FF2B5EF4-FFF2-40B4-BE49-F238E27FC236}">
                  <a16:creationId xmlns:a16="http://schemas.microsoft.com/office/drawing/2014/main" id="{63630AD6-8053-C305-CE60-C27FDF304986}"/>
                </a:ext>
              </a:extLst>
            </p:cNvPr>
            <p:cNvSpPr/>
            <p:nvPr/>
          </p:nvSpPr>
          <p:spPr>
            <a:xfrm>
              <a:off x="2999362" y="1724442"/>
              <a:ext cx="2757971" cy="693734"/>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sp>
          <p:nvSpPr>
            <p:cNvPr id="23" name="TextBox 22">
              <a:extLst>
                <a:ext uri="{FF2B5EF4-FFF2-40B4-BE49-F238E27FC236}">
                  <a16:creationId xmlns:a16="http://schemas.microsoft.com/office/drawing/2014/main" id="{65B47852-CC76-6C03-5BE5-8A9367C2C718}"/>
                </a:ext>
              </a:extLst>
            </p:cNvPr>
            <p:cNvSpPr txBox="1"/>
            <p:nvPr/>
          </p:nvSpPr>
          <p:spPr>
            <a:xfrm>
              <a:off x="3235347" y="1871221"/>
              <a:ext cx="2286000" cy="369332"/>
            </a:xfrm>
            <a:prstGeom prst="rect">
              <a:avLst/>
            </a:prstGeom>
            <a:noFill/>
          </p:spPr>
          <p:txBody>
            <a:bodyPr wrap="square">
              <a:spAutoFit/>
            </a:bodyPr>
            <a:lstStyle/>
            <a:p>
              <a:pPr algn="ctr" rtl="0" fontAlgn="base">
                <a:spcBef>
                  <a:spcPts val="0"/>
                </a:spcBef>
                <a:spcAft>
                  <a:spcPts val="0"/>
                </a:spcAft>
              </a:pPr>
              <a:r>
                <a:rPr lang="en-US" b="0" i="0" u="none" strike="noStrike" dirty="0">
                  <a:solidFill>
                    <a:schemeClr val="bg1"/>
                  </a:solidFill>
                  <a:effectLst/>
                </a:rPr>
                <a:t>Full participation</a:t>
              </a:r>
            </a:p>
          </p:txBody>
        </p:sp>
        <p:sp>
          <p:nvSpPr>
            <p:cNvPr id="29" name="Rectangle 28">
              <a:extLst>
                <a:ext uri="{FF2B5EF4-FFF2-40B4-BE49-F238E27FC236}">
                  <a16:creationId xmlns:a16="http://schemas.microsoft.com/office/drawing/2014/main" id="{3F150F3D-A572-B503-FE27-2C28417EB72E}"/>
                </a:ext>
              </a:extLst>
            </p:cNvPr>
            <p:cNvSpPr/>
            <p:nvPr/>
          </p:nvSpPr>
          <p:spPr>
            <a:xfrm>
              <a:off x="2267615" y="1694318"/>
              <a:ext cx="723858" cy="723858"/>
            </a:xfrm>
            <a:prstGeom prst="rect">
              <a:avLst/>
            </a:prstGeom>
            <a:solidFill>
              <a:schemeClr val="bg1"/>
            </a:soli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b="1" dirty="0">
                  <a:solidFill>
                    <a:schemeClr val="accent1"/>
                  </a:solidFill>
                </a:rPr>
                <a:t>1</a:t>
              </a:r>
            </a:p>
          </p:txBody>
        </p:sp>
      </p:grpSp>
      <p:grpSp>
        <p:nvGrpSpPr>
          <p:cNvPr id="32" name="Group 31">
            <a:extLst>
              <a:ext uri="{FF2B5EF4-FFF2-40B4-BE49-F238E27FC236}">
                <a16:creationId xmlns:a16="http://schemas.microsoft.com/office/drawing/2014/main" id="{4075CFAF-ECD3-018A-82BF-88199203536C}"/>
              </a:ext>
            </a:extLst>
          </p:cNvPr>
          <p:cNvGrpSpPr/>
          <p:nvPr/>
        </p:nvGrpSpPr>
        <p:grpSpPr>
          <a:xfrm>
            <a:off x="6357130" y="1779261"/>
            <a:ext cx="2993275" cy="622289"/>
            <a:chOff x="5814571" y="1694319"/>
            <a:chExt cx="3481829" cy="723857"/>
          </a:xfrm>
        </p:grpSpPr>
        <p:sp>
          <p:nvSpPr>
            <p:cNvPr id="28" name="Rectangle 27">
              <a:extLst>
                <a:ext uri="{FF2B5EF4-FFF2-40B4-BE49-F238E27FC236}">
                  <a16:creationId xmlns:a16="http://schemas.microsoft.com/office/drawing/2014/main" id="{96E7F84A-4B90-B4B6-E3E8-336EE051BC10}"/>
                </a:ext>
              </a:extLst>
            </p:cNvPr>
            <p:cNvSpPr/>
            <p:nvPr/>
          </p:nvSpPr>
          <p:spPr>
            <a:xfrm>
              <a:off x="6538429" y="1724442"/>
              <a:ext cx="2757971" cy="693734"/>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dirty="0"/>
            </a:p>
          </p:txBody>
        </p:sp>
        <p:sp>
          <p:nvSpPr>
            <p:cNvPr id="24" name="TextBox 23">
              <a:extLst>
                <a:ext uri="{FF2B5EF4-FFF2-40B4-BE49-F238E27FC236}">
                  <a16:creationId xmlns:a16="http://schemas.microsoft.com/office/drawing/2014/main" id="{6E237622-925C-0264-2055-CFD9DF134890}"/>
                </a:ext>
              </a:extLst>
            </p:cNvPr>
            <p:cNvSpPr txBox="1"/>
            <p:nvPr/>
          </p:nvSpPr>
          <p:spPr>
            <a:xfrm>
              <a:off x="6774414" y="1849094"/>
              <a:ext cx="2286000" cy="369332"/>
            </a:xfrm>
            <a:prstGeom prst="rect">
              <a:avLst/>
            </a:prstGeom>
            <a:noFill/>
          </p:spPr>
          <p:txBody>
            <a:bodyPr wrap="square">
              <a:spAutoFit/>
            </a:bodyPr>
            <a:lstStyle/>
            <a:p>
              <a:pPr algn="ctr" fontAlgn="base"/>
              <a:r>
                <a:rPr lang="en-US" dirty="0">
                  <a:solidFill>
                    <a:schemeClr val="bg1"/>
                  </a:solidFill>
                </a:rPr>
                <a:t>Take the pledge!</a:t>
              </a:r>
            </a:p>
          </p:txBody>
        </p:sp>
        <p:sp>
          <p:nvSpPr>
            <p:cNvPr id="30" name="Rectangle 29">
              <a:extLst>
                <a:ext uri="{FF2B5EF4-FFF2-40B4-BE49-F238E27FC236}">
                  <a16:creationId xmlns:a16="http://schemas.microsoft.com/office/drawing/2014/main" id="{054D15DB-EADF-2CBF-4944-4592595F47F4}"/>
                </a:ext>
              </a:extLst>
            </p:cNvPr>
            <p:cNvSpPr/>
            <p:nvPr/>
          </p:nvSpPr>
          <p:spPr>
            <a:xfrm>
              <a:off x="5814571" y="1694319"/>
              <a:ext cx="723857" cy="723857"/>
            </a:xfrm>
            <a:prstGeom prst="rect">
              <a:avLst/>
            </a:prstGeom>
            <a:solidFill>
              <a:schemeClr val="bg1"/>
            </a:soli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b="1" dirty="0">
                  <a:solidFill>
                    <a:schemeClr val="accent1"/>
                  </a:solidFill>
                </a:rPr>
                <a:t>2</a:t>
              </a:r>
            </a:p>
          </p:txBody>
        </p:sp>
      </p:grpSp>
      <p:pic>
        <p:nvPicPr>
          <p:cNvPr id="50" name="Picture Placeholder 49">
            <a:extLst>
              <a:ext uri="{FF2B5EF4-FFF2-40B4-BE49-F238E27FC236}">
                <a16:creationId xmlns:a16="http://schemas.microsoft.com/office/drawing/2014/main" id="{30E88EFC-2ACF-A46A-D584-FC7B66E5BAE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855" r="6855"/>
          <a:stretch>
            <a:fillRect/>
          </a:stretch>
        </p:blipFill>
        <p:spPr/>
      </p:pic>
      <p:pic>
        <p:nvPicPr>
          <p:cNvPr id="52" name="Picture Placeholder 51">
            <a:extLst>
              <a:ext uri="{FF2B5EF4-FFF2-40B4-BE49-F238E27FC236}">
                <a16:creationId xmlns:a16="http://schemas.microsoft.com/office/drawing/2014/main" id="{ECF5A188-B310-5ABD-67E4-57664E7D09E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1863" r="11863"/>
          <a:stretch>
            <a:fillRect/>
          </a:stretch>
        </p:blipFill>
        <p:spPr/>
      </p:pic>
      <p:pic>
        <p:nvPicPr>
          <p:cNvPr id="53" name="Picture Placeholder 52">
            <a:extLst>
              <a:ext uri="{FF2B5EF4-FFF2-40B4-BE49-F238E27FC236}">
                <a16:creationId xmlns:a16="http://schemas.microsoft.com/office/drawing/2014/main" id="{A58D0B25-52C6-58BA-ABC8-A38C5C81F9D7}"/>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4078" r="4078"/>
          <a:stretch>
            <a:fillRect/>
          </a:stretch>
        </p:blipFill>
        <p:spPr>
          <a:xfrm>
            <a:off x="5087938" y="4013200"/>
            <a:ext cx="2017712" cy="2009775"/>
          </a:xfrm>
          <a:prstGeom prst="rect">
            <a:avLst/>
          </a:prstGeom>
        </p:spPr>
      </p:pic>
      <p:pic>
        <p:nvPicPr>
          <p:cNvPr id="54" name="Picture Placeholder 53">
            <a:extLst>
              <a:ext uri="{FF2B5EF4-FFF2-40B4-BE49-F238E27FC236}">
                <a16:creationId xmlns:a16="http://schemas.microsoft.com/office/drawing/2014/main" id="{462DE972-227F-CDE9-6E3D-8C8586AF7C4D}"/>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6931" r="6931"/>
          <a:stretch>
            <a:fillRect/>
          </a:stretch>
        </p:blipFill>
        <p:spPr>
          <a:xfrm>
            <a:off x="9413875" y="4013200"/>
            <a:ext cx="2017713" cy="2009775"/>
          </a:xfrm>
          <a:prstGeom prst="rect">
            <a:avLst/>
          </a:prstGeom>
        </p:spPr>
      </p:pic>
      <p:pic>
        <p:nvPicPr>
          <p:cNvPr id="55" name="Picture Placeholder 54">
            <a:extLst>
              <a:ext uri="{FF2B5EF4-FFF2-40B4-BE49-F238E27FC236}">
                <a16:creationId xmlns:a16="http://schemas.microsoft.com/office/drawing/2014/main" id="{9B41CE74-1650-B5B6-F049-D2D98A78DA6B}"/>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18181" r="18181"/>
          <a:stretch>
            <a:fillRect/>
          </a:stretch>
        </p:blipFill>
        <p:spPr>
          <a:xfrm>
            <a:off x="7250113" y="4013200"/>
            <a:ext cx="2019300" cy="2009775"/>
          </a:xfrm>
          <a:prstGeom prst="rect">
            <a:avLst/>
          </a:prstGeom>
        </p:spPr>
      </p:pic>
    </p:spTree>
    <p:extLst>
      <p:ext uri="{BB962C8B-B14F-4D97-AF65-F5344CB8AC3E}">
        <p14:creationId xmlns:p14="http://schemas.microsoft.com/office/powerpoint/2010/main" val="37908164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100000"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750" fill="hold"/>
                                        <p:tgtEl>
                                          <p:spTgt spid="31"/>
                                        </p:tgtEl>
                                        <p:attrNameLst>
                                          <p:attrName>ppt_x</p:attrName>
                                        </p:attrNameLst>
                                      </p:cBhvr>
                                      <p:tavLst>
                                        <p:tav tm="0">
                                          <p:val>
                                            <p:strVal val="#ppt_x"/>
                                          </p:val>
                                        </p:tav>
                                        <p:tav tm="100000">
                                          <p:val>
                                            <p:strVal val="#ppt_x"/>
                                          </p:val>
                                        </p:tav>
                                      </p:tavLst>
                                    </p:anim>
                                    <p:anim calcmode="lin" valueType="num">
                                      <p:cBhvr additive="base">
                                        <p:cTn id="14" dur="75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decel="10000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750" fill="hold"/>
                                        <p:tgtEl>
                                          <p:spTgt spid="32"/>
                                        </p:tgtEl>
                                        <p:attrNameLst>
                                          <p:attrName>ppt_x</p:attrName>
                                        </p:attrNameLst>
                                      </p:cBhvr>
                                      <p:tavLst>
                                        <p:tav tm="0">
                                          <p:val>
                                            <p:strVal val="#ppt_x"/>
                                          </p:val>
                                        </p:tav>
                                        <p:tav tm="100000">
                                          <p:val>
                                            <p:strVal val="#ppt_x"/>
                                          </p:val>
                                        </p:tav>
                                      </p:tavLst>
                                    </p:anim>
                                    <p:anim calcmode="lin" valueType="num">
                                      <p:cBhvr additive="base">
                                        <p:cTn id="20" dur="75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decel="10000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750" fill="hold"/>
                                        <p:tgtEl>
                                          <p:spTgt spid="26"/>
                                        </p:tgtEl>
                                        <p:attrNameLst>
                                          <p:attrName>ppt_x</p:attrName>
                                        </p:attrNameLst>
                                      </p:cBhvr>
                                      <p:tavLst>
                                        <p:tav tm="0">
                                          <p:val>
                                            <p:strVal val="#ppt_x"/>
                                          </p:val>
                                        </p:tav>
                                        <p:tav tm="100000">
                                          <p:val>
                                            <p:strVal val="#ppt_x"/>
                                          </p:val>
                                        </p:tav>
                                      </p:tavLst>
                                    </p:anim>
                                    <p:anim calcmode="lin" valueType="num">
                                      <p:cBhvr additive="base">
                                        <p:cTn id="26" dur="750" fill="hold"/>
                                        <p:tgtEl>
                                          <p:spTgt spid="26"/>
                                        </p:tgtEl>
                                        <p:attrNameLst>
                                          <p:attrName>ppt_y</p:attrName>
                                        </p:attrNameLst>
                                      </p:cBhvr>
                                      <p:tavLst>
                                        <p:tav tm="0">
                                          <p:val>
                                            <p:strVal val="1+#ppt_h/2"/>
                                          </p:val>
                                        </p:tav>
                                        <p:tav tm="100000">
                                          <p:val>
                                            <p:strVal val="#ppt_y"/>
                                          </p:val>
                                        </p:tav>
                                      </p:tavLst>
                                    </p:anim>
                                  </p:childTnLst>
                                </p:cTn>
                              </p:par>
                              <p:par>
                                <p:cTn id="27" presetID="10"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decel="100000" fill="hold" nodeType="click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additive="base">
                                        <p:cTn id="34" dur="750" fill="hold"/>
                                        <p:tgtEl>
                                          <p:spTgt spid="50"/>
                                        </p:tgtEl>
                                        <p:attrNameLst>
                                          <p:attrName>ppt_x</p:attrName>
                                        </p:attrNameLst>
                                      </p:cBhvr>
                                      <p:tavLst>
                                        <p:tav tm="0">
                                          <p:val>
                                            <p:strVal val="#ppt_x"/>
                                          </p:val>
                                        </p:tav>
                                        <p:tav tm="100000">
                                          <p:val>
                                            <p:strVal val="#ppt_x"/>
                                          </p:val>
                                        </p:tav>
                                      </p:tavLst>
                                    </p:anim>
                                    <p:anim calcmode="lin" valueType="num">
                                      <p:cBhvr additive="base">
                                        <p:cTn id="35" dur="75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decel="100000" fill="hold" nodeType="clickEffect">
                                  <p:stCondLst>
                                    <p:cond delay="0"/>
                                  </p:stCondLst>
                                  <p:childTnLst>
                                    <p:set>
                                      <p:cBhvr>
                                        <p:cTn id="39" dur="1" fill="hold">
                                          <p:stCondLst>
                                            <p:cond delay="0"/>
                                          </p:stCondLst>
                                        </p:cTn>
                                        <p:tgtEl>
                                          <p:spTgt spid="52"/>
                                        </p:tgtEl>
                                        <p:attrNameLst>
                                          <p:attrName>style.visibility</p:attrName>
                                        </p:attrNameLst>
                                      </p:cBhvr>
                                      <p:to>
                                        <p:strVal val="visible"/>
                                      </p:to>
                                    </p:set>
                                    <p:anim calcmode="lin" valueType="num">
                                      <p:cBhvr additive="base">
                                        <p:cTn id="40" dur="750" fill="hold"/>
                                        <p:tgtEl>
                                          <p:spTgt spid="52"/>
                                        </p:tgtEl>
                                        <p:attrNameLst>
                                          <p:attrName>ppt_x</p:attrName>
                                        </p:attrNameLst>
                                      </p:cBhvr>
                                      <p:tavLst>
                                        <p:tav tm="0">
                                          <p:val>
                                            <p:strVal val="#ppt_x"/>
                                          </p:val>
                                        </p:tav>
                                        <p:tav tm="100000">
                                          <p:val>
                                            <p:strVal val="#ppt_x"/>
                                          </p:val>
                                        </p:tav>
                                      </p:tavLst>
                                    </p:anim>
                                    <p:anim calcmode="lin" valueType="num">
                                      <p:cBhvr additive="base">
                                        <p:cTn id="41" dur="75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decel="100000" fill="hold" nodeType="click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750" fill="hold"/>
                                        <p:tgtEl>
                                          <p:spTgt spid="53"/>
                                        </p:tgtEl>
                                        <p:attrNameLst>
                                          <p:attrName>ppt_x</p:attrName>
                                        </p:attrNameLst>
                                      </p:cBhvr>
                                      <p:tavLst>
                                        <p:tav tm="0">
                                          <p:val>
                                            <p:strVal val="#ppt_x"/>
                                          </p:val>
                                        </p:tav>
                                        <p:tav tm="100000">
                                          <p:val>
                                            <p:strVal val="#ppt_x"/>
                                          </p:val>
                                        </p:tav>
                                      </p:tavLst>
                                    </p:anim>
                                    <p:anim calcmode="lin" valueType="num">
                                      <p:cBhvr additive="base">
                                        <p:cTn id="47" dur="75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decel="100000" fill="hold" nodeType="clickEffect">
                                  <p:stCondLst>
                                    <p:cond delay="0"/>
                                  </p:stCondLst>
                                  <p:childTnLst>
                                    <p:set>
                                      <p:cBhvr>
                                        <p:cTn id="51" dur="1" fill="hold">
                                          <p:stCondLst>
                                            <p:cond delay="0"/>
                                          </p:stCondLst>
                                        </p:cTn>
                                        <p:tgtEl>
                                          <p:spTgt spid="55"/>
                                        </p:tgtEl>
                                        <p:attrNameLst>
                                          <p:attrName>style.visibility</p:attrName>
                                        </p:attrNameLst>
                                      </p:cBhvr>
                                      <p:to>
                                        <p:strVal val="visible"/>
                                      </p:to>
                                    </p:set>
                                    <p:anim calcmode="lin" valueType="num">
                                      <p:cBhvr additive="base">
                                        <p:cTn id="52" dur="750" fill="hold"/>
                                        <p:tgtEl>
                                          <p:spTgt spid="55"/>
                                        </p:tgtEl>
                                        <p:attrNameLst>
                                          <p:attrName>ppt_x</p:attrName>
                                        </p:attrNameLst>
                                      </p:cBhvr>
                                      <p:tavLst>
                                        <p:tav tm="0">
                                          <p:val>
                                            <p:strVal val="#ppt_x"/>
                                          </p:val>
                                        </p:tav>
                                        <p:tav tm="100000">
                                          <p:val>
                                            <p:strVal val="#ppt_x"/>
                                          </p:val>
                                        </p:tav>
                                      </p:tavLst>
                                    </p:anim>
                                    <p:anim calcmode="lin" valueType="num">
                                      <p:cBhvr additive="base">
                                        <p:cTn id="53" dur="75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decel="100000" fill="hold" nodeType="clickEffect">
                                  <p:stCondLst>
                                    <p:cond delay="0"/>
                                  </p:stCondLst>
                                  <p:childTnLst>
                                    <p:set>
                                      <p:cBhvr>
                                        <p:cTn id="57" dur="1" fill="hold">
                                          <p:stCondLst>
                                            <p:cond delay="0"/>
                                          </p:stCondLst>
                                        </p:cTn>
                                        <p:tgtEl>
                                          <p:spTgt spid="54"/>
                                        </p:tgtEl>
                                        <p:attrNameLst>
                                          <p:attrName>style.visibility</p:attrName>
                                        </p:attrNameLst>
                                      </p:cBhvr>
                                      <p:to>
                                        <p:strVal val="visible"/>
                                      </p:to>
                                    </p:set>
                                    <p:anim calcmode="lin" valueType="num">
                                      <p:cBhvr additive="base">
                                        <p:cTn id="58" dur="750" fill="hold"/>
                                        <p:tgtEl>
                                          <p:spTgt spid="54"/>
                                        </p:tgtEl>
                                        <p:attrNameLst>
                                          <p:attrName>ppt_x</p:attrName>
                                        </p:attrNameLst>
                                      </p:cBhvr>
                                      <p:tavLst>
                                        <p:tav tm="0">
                                          <p:val>
                                            <p:strVal val="#ppt_x"/>
                                          </p:val>
                                        </p:tav>
                                        <p:tav tm="100000">
                                          <p:val>
                                            <p:strVal val="#ppt_x"/>
                                          </p:val>
                                        </p:tav>
                                      </p:tavLst>
                                    </p:anim>
                                    <p:anim calcmode="lin" valueType="num">
                                      <p:cBhvr additive="base">
                                        <p:cTn id="59" dur="75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545A2AB2-6E9F-FE0E-450F-3A895FB86AFB}"/>
              </a:ext>
            </a:extLst>
          </p:cNvPr>
          <p:cNvSpPr/>
          <p:nvPr/>
        </p:nvSpPr>
        <p:spPr>
          <a:xfrm>
            <a:off x="2694663" y="2515016"/>
            <a:ext cx="9497337" cy="29642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8">
            <a:extLst>
              <a:ext uri="{FF2B5EF4-FFF2-40B4-BE49-F238E27FC236}">
                <a16:creationId xmlns:a16="http://schemas.microsoft.com/office/drawing/2014/main" id="{0C6440C7-C52D-9943-6A0A-3118D8ED9439}"/>
              </a:ext>
            </a:extLst>
          </p:cNvPr>
          <p:cNvGrpSpPr/>
          <p:nvPr/>
        </p:nvGrpSpPr>
        <p:grpSpPr>
          <a:xfrm>
            <a:off x="2694663" y="585846"/>
            <a:ext cx="6802674" cy="779681"/>
            <a:chOff x="903051" y="585846"/>
            <a:chExt cx="6802674" cy="779681"/>
          </a:xfrm>
        </p:grpSpPr>
        <p:sp>
          <p:nvSpPr>
            <p:cNvPr id="10" name="Rectangle 9">
              <a:extLst>
                <a:ext uri="{FF2B5EF4-FFF2-40B4-BE49-F238E27FC236}">
                  <a16:creationId xmlns:a16="http://schemas.microsoft.com/office/drawing/2014/main" id="{9717770E-D228-8895-E4EC-0A7F196E9C75}"/>
                </a:ext>
              </a:extLst>
            </p:cNvPr>
            <p:cNvSpPr/>
            <p:nvPr/>
          </p:nvSpPr>
          <p:spPr>
            <a:xfrm>
              <a:off x="903051" y="719196"/>
              <a:ext cx="6802674" cy="646331"/>
            </a:xfrm>
            <a:prstGeom prst="rect">
              <a:avLst/>
            </a:prstGeom>
          </p:spPr>
          <p:txBody>
            <a:bodyPr wrap="square" anchor="t">
              <a:spAutoFit/>
            </a:bodyPr>
            <a:lstStyle/>
            <a:p>
              <a:pPr algn="ctr">
                <a:lnSpc>
                  <a:spcPct val="90000"/>
                </a:lnSpc>
              </a:pPr>
              <a:r>
                <a:rPr lang="en-US" sz="4000" dirty="0">
                  <a:solidFill>
                    <a:schemeClr val="tx1">
                      <a:lumMod val="85000"/>
                      <a:lumOff val="15000"/>
                    </a:schemeClr>
                  </a:solidFill>
                  <a:latin typeface="+mj-lt"/>
                  <a:cs typeface="Segoe UI" panose="020B0502040204020203" pitchFamily="34" charset="0"/>
                </a:rPr>
                <a:t>Today's Agenda</a:t>
              </a:r>
            </a:p>
          </p:txBody>
        </p:sp>
        <p:cxnSp>
          <p:nvCxnSpPr>
            <p:cNvPr id="11" name="Straight Connector 10">
              <a:extLst>
                <a:ext uri="{FF2B5EF4-FFF2-40B4-BE49-F238E27FC236}">
                  <a16:creationId xmlns:a16="http://schemas.microsoft.com/office/drawing/2014/main" id="{F260A8EF-BFA0-3A62-1B4C-03C023C5B0A9}"/>
                </a:ext>
              </a:extLst>
            </p:cNvPr>
            <p:cNvCxnSpPr>
              <a:cxnSpLocks/>
            </p:cNvCxnSpPr>
            <p:nvPr/>
          </p:nvCxnSpPr>
          <p:spPr>
            <a:xfrm flipH="1">
              <a:off x="4078454" y="585846"/>
              <a:ext cx="451869" cy="0"/>
            </a:xfrm>
            <a:prstGeom prst="line">
              <a:avLst/>
            </a:prstGeom>
            <a:ln w="381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3" name="Group 31">
            <a:extLst>
              <a:ext uri="{FF2B5EF4-FFF2-40B4-BE49-F238E27FC236}">
                <a16:creationId xmlns:a16="http://schemas.microsoft.com/office/drawing/2014/main" id="{CCA96CAC-E93E-80EA-EB15-ED6FF619BE4E}"/>
              </a:ext>
            </a:extLst>
          </p:cNvPr>
          <p:cNvGrpSpPr/>
          <p:nvPr/>
        </p:nvGrpSpPr>
        <p:grpSpPr>
          <a:xfrm>
            <a:off x="1454249" y="1636983"/>
            <a:ext cx="4295761" cy="877448"/>
            <a:chOff x="1162064" y="2023706"/>
            <a:chExt cx="4295761" cy="877448"/>
          </a:xfrm>
        </p:grpSpPr>
        <p:sp>
          <p:nvSpPr>
            <p:cNvPr id="30" name="Rectangle 29">
              <a:extLst>
                <a:ext uri="{FF2B5EF4-FFF2-40B4-BE49-F238E27FC236}">
                  <a16:creationId xmlns:a16="http://schemas.microsoft.com/office/drawing/2014/main" id="{9C27D049-1989-AC92-2C9B-10FC3C25E6D2}"/>
                </a:ext>
              </a:extLst>
            </p:cNvPr>
            <p:cNvSpPr/>
            <p:nvPr/>
          </p:nvSpPr>
          <p:spPr>
            <a:xfrm>
              <a:off x="1447814" y="2023706"/>
              <a:ext cx="4010011" cy="877448"/>
            </a:xfrm>
            <a:prstGeom prst="rect">
              <a:avLst/>
            </a:prstGeom>
            <a:solidFill>
              <a:srgbClr val="F3F3F3"/>
            </a:solidFill>
            <a:ln w="9525">
              <a:solidFill>
                <a:schemeClr val="bg1">
                  <a:lumMod val="85000"/>
                </a:schemeClr>
              </a:solidFill>
            </a:ln>
            <a:effectLst>
              <a:outerShdw blurRad="215900" dist="114300" dir="2700000" sx="95000" sy="95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Rectangle 12">
              <a:extLst>
                <a:ext uri="{FF2B5EF4-FFF2-40B4-BE49-F238E27FC236}">
                  <a16:creationId xmlns:a16="http://schemas.microsoft.com/office/drawing/2014/main" id="{08718AB0-4B3E-E7CB-726E-C5040C0B6802}"/>
                </a:ext>
              </a:extLst>
            </p:cNvPr>
            <p:cNvSpPr/>
            <p:nvPr/>
          </p:nvSpPr>
          <p:spPr>
            <a:xfrm>
              <a:off x="1919502" y="2247235"/>
              <a:ext cx="2961446" cy="366960"/>
            </a:xfrm>
            <a:prstGeom prst="rect">
              <a:avLst/>
            </a:prstGeom>
          </p:spPr>
          <p:txBody>
            <a:bodyPr wrap="square" anchor="t">
              <a:spAutoFit/>
            </a:bodyPr>
            <a:lstStyle/>
            <a:p>
              <a:pPr>
                <a:lnSpc>
                  <a:spcPct val="120000"/>
                </a:lnSpc>
              </a:pPr>
              <a:r>
                <a:rPr lang="en-US" sz="1600" dirty="0">
                  <a:solidFill>
                    <a:schemeClr val="tx1">
                      <a:lumMod val="85000"/>
                      <a:lumOff val="15000"/>
                    </a:schemeClr>
                  </a:solidFill>
                  <a:cs typeface="Segoe UI" panose="020B0502040204020203" pitchFamily="34" charset="0"/>
                </a:rPr>
                <a:t>10:00-11:30- Buyer systems </a:t>
              </a:r>
            </a:p>
          </p:txBody>
        </p:sp>
        <p:sp>
          <p:nvSpPr>
            <p:cNvPr id="31" name="Rectangle 30">
              <a:extLst>
                <a:ext uri="{FF2B5EF4-FFF2-40B4-BE49-F238E27FC236}">
                  <a16:creationId xmlns:a16="http://schemas.microsoft.com/office/drawing/2014/main" id="{CAFD240E-36D3-D79B-FE87-4A4AE7D795AE}"/>
                </a:ext>
              </a:extLst>
            </p:cNvPr>
            <p:cNvSpPr/>
            <p:nvPr/>
          </p:nvSpPr>
          <p:spPr>
            <a:xfrm>
              <a:off x="1162064" y="2165920"/>
              <a:ext cx="571500" cy="571500"/>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b="1" dirty="0"/>
                <a:t>1.</a:t>
              </a:r>
            </a:p>
          </p:txBody>
        </p:sp>
      </p:grpSp>
      <p:grpSp>
        <p:nvGrpSpPr>
          <p:cNvPr id="4" name="Group 32">
            <a:extLst>
              <a:ext uri="{FF2B5EF4-FFF2-40B4-BE49-F238E27FC236}">
                <a16:creationId xmlns:a16="http://schemas.microsoft.com/office/drawing/2014/main" id="{AE47FE47-FAD0-852C-EE37-6CF01AFB9698}"/>
              </a:ext>
            </a:extLst>
          </p:cNvPr>
          <p:cNvGrpSpPr/>
          <p:nvPr/>
        </p:nvGrpSpPr>
        <p:grpSpPr>
          <a:xfrm>
            <a:off x="1459935" y="2883914"/>
            <a:ext cx="4295761" cy="877448"/>
            <a:chOff x="1162064" y="1998993"/>
            <a:chExt cx="4295761" cy="877448"/>
          </a:xfrm>
        </p:grpSpPr>
        <p:sp>
          <p:nvSpPr>
            <p:cNvPr id="34" name="Rectangle 33">
              <a:extLst>
                <a:ext uri="{FF2B5EF4-FFF2-40B4-BE49-F238E27FC236}">
                  <a16:creationId xmlns:a16="http://schemas.microsoft.com/office/drawing/2014/main" id="{9840FB62-5918-15A1-2999-15D780E4AA2F}"/>
                </a:ext>
              </a:extLst>
            </p:cNvPr>
            <p:cNvSpPr/>
            <p:nvPr/>
          </p:nvSpPr>
          <p:spPr>
            <a:xfrm>
              <a:off x="1447814" y="1998993"/>
              <a:ext cx="4010011" cy="877448"/>
            </a:xfrm>
            <a:prstGeom prst="rect">
              <a:avLst/>
            </a:prstGeom>
            <a:solidFill>
              <a:srgbClr val="F3F3F3"/>
            </a:solidFill>
            <a:ln w="9525">
              <a:solidFill>
                <a:schemeClr val="bg1">
                  <a:lumMod val="85000"/>
                </a:schemeClr>
              </a:solidFill>
            </a:ln>
            <a:effectLst>
              <a:outerShdw blurRad="215900" dist="114300" dir="2700000" sx="95000" sy="95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Rectangle 34">
              <a:extLst>
                <a:ext uri="{FF2B5EF4-FFF2-40B4-BE49-F238E27FC236}">
                  <a16:creationId xmlns:a16="http://schemas.microsoft.com/office/drawing/2014/main" id="{430C9B71-E440-2C58-F97D-A580A842AE31}"/>
                </a:ext>
              </a:extLst>
            </p:cNvPr>
            <p:cNvSpPr/>
            <p:nvPr/>
          </p:nvSpPr>
          <p:spPr>
            <a:xfrm>
              <a:off x="1903026" y="2254156"/>
              <a:ext cx="3549113" cy="366960"/>
            </a:xfrm>
            <a:prstGeom prst="rect">
              <a:avLst/>
            </a:prstGeom>
          </p:spPr>
          <p:txBody>
            <a:bodyPr wrap="square" anchor="t">
              <a:spAutoFit/>
            </a:bodyPr>
            <a:lstStyle/>
            <a:p>
              <a:pPr>
                <a:lnSpc>
                  <a:spcPct val="120000"/>
                </a:lnSpc>
              </a:pPr>
              <a:r>
                <a:rPr lang="en-US" sz="1600" dirty="0">
                  <a:solidFill>
                    <a:schemeClr val="tx1">
                      <a:lumMod val="85000"/>
                      <a:lumOff val="15000"/>
                    </a:schemeClr>
                  </a:solidFill>
                  <a:cs typeface="Segoe UI" panose="020B0502040204020203" pitchFamily="34" charset="0"/>
                </a:rPr>
                <a:t>11:30-12:00- Lunch	</a:t>
              </a:r>
            </a:p>
          </p:txBody>
        </p:sp>
        <p:sp>
          <p:nvSpPr>
            <p:cNvPr id="36" name="Rectangle 35">
              <a:extLst>
                <a:ext uri="{FF2B5EF4-FFF2-40B4-BE49-F238E27FC236}">
                  <a16:creationId xmlns:a16="http://schemas.microsoft.com/office/drawing/2014/main" id="{8CD7F96D-C79C-1CE2-9787-11BD8DD7ACAD}"/>
                </a:ext>
              </a:extLst>
            </p:cNvPr>
            <p:cNvSpPr/>
            <p:nvPr/>
          </p:nvSpPr>
          <p:spPr>
            <a:xfrm>
              <a:off x="1162064" y="2165920"/>
              <a:ext cx="571500" cy="571500"/>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b="1" dirty="0"/>
                <a:t>2.</a:t>
              </a:r>
            </a:p>
          </p:txBody>
        </p:sp>
      </p:grpSp>
      <p:grpSp>
        <p:nvGrpSpPr>
          <p:cNvPr id="5" name="Group 36">
            <a:extLst>
              <a:ext uri="{FF2B5EF4-FFF2-40B4-BE49-F238E27FC236}">
                <a16:creationId xmlns:a16="http://schemas.microsoft.com/office/drawing/2014/main" id="{2659F910-51D7-2E10-2548-A27C49451D5D}"/>
              </a:ext>
            </a:extLst>
          </p:cNvPr>
          <p:cNvGrpSpPr/>
          <p:nvPr/>
        </p:nvGrpSpPr>
        <p:grpSpPr>
          <a:xfrm>
            <a:off x="1425505" y="4243526"/>
            <a:ext cx="4295761" cy="905396"/>
            <a:chOff x="1162064" y="1998993"/>
            <a:chExt cx="4295761" cy="905396"/>
          </a:xfrm>
        </p:grpSpPr>
        <p:sp>
          <p:nvSpPr>
            <p:cNvPr id="38" name="Rectangle 37">
              <a:extLst>
                <a:ext uri="{FF2B5EF4-FFF2-40B4-BE49-F238E27FC236}">
                  <a16:creationId xmlns:a16="http://schemas.microsoft.com/office/drawing/2014/main" id="{09130FA9-C880-5011-D396-C50C9126F451}"/>
                </a:ext>
              </a:extLst>
            </p:cNvPr>
            <p:cNvSpPr/>
            <p:nvPr/>
          </p:nvSpPr>
          <p:spPr>
            <a:xfrm>
              <a:off x="1447814" y="1998993"/>
              <a:ext cx="4010011" cy="877448"/>
            </a:xfrm>
            <a:prstGeom prst="rect">
              <a:avLst/>
            </a:prstGeom>
            <a:solidFill>
              <a:srgbClr val="F3F3F3"/>
            </a:solidFill>
            <a:ln w="9525">
              <a:solidFill>
                <a:schemeClr val="bg1">
                  <a:lumMod val="85000"/>
                </a:schemeClr>
              </a:solidFill>
            </a:ln>
            <a:effectLst>
              <a:outerShdw blurRad="215900" dist="114300" dir="2700000" sx="95000" sy="95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Rectangle 38">
              <a:extLst>
                <a:ext uri="{FF2B5EF4-FFF2-40B4-BE49-F238E27FC236}">
                  <a16:creationId xmlns:a16="http://schemas.microsoft.com/office/drawing/2014/main" id="{8CE8A7D0-46AD-11A3-A38B-29C64BA27137}"/>
                </a:ext>
              </a:extLst>
            </p:cNvPr>
            <p:cNvSpPr/>
            <p:nvPr/>
          </p:nvSpPr>
          <p:spPr>
            <a:xfrm>
              <a:off x="1919502" y="2241964"/>
              <a:ext cx="3401455" cy="662425"/>
            </a:xfrm>
            <a:prstGeom prst="rect">
              <a:avLst/>
            </a:prstGeom>
          </p:spPr>
          <p:txBody>
            <a:bodyPr wrap="square" anchor="t">
              <a:spAutoFit/>
            </a:bodyPr>
            <a:lstStyle/>
            <a:p>
              <a:pPr>
                <a:lnSpc>
                  <a:spcPct val="120000"/>
                </a:lnSpc>
              </a:pPr>
              <a:r>
                <a:rPr lang="en-US" sz="1600" dirty="0">
                  <a:solidFill>
                    <a:schemeClr val="tx1">
                      <a:lumMod val="85000"/>
                      <a:lumOff val="15000"/>
                    </a:schemeClr>
                  </a:solidFill>
                  <a:cs typeface="Segoe UI" panose="020B0502040204020203" pitchFamily="34" charset="0"/>
                </a:rPr>
                <a:t>12:00-1:30- Seller systems</a:t>
              </a:r>
            </a:p>
            <a:p>
              <a:pPr>
                <a:lnSpc>
                  <a:spcPct val="120000"/>
                </a:lnSpc>
              </a:pPr>
              <a:endParaRPr lang="en-US" sz="1600" dirty="0">
                <a:solidFill>
                  <a:schemeClr val="tx1">
                    <a:lumMod val="85000"/>
                    <a:lumOff val="15000"/>
                  </a:schemeClr>
                </a:solidFill>
                <a:cs typeface="Segoe UI" panose="020B0502040204020203" pitchFamily="34" charset="0"/>
              </a:endParaRPr>
            </a:p>
          </p:txBody>
        </p:sp>
        <p:sp>
          <p:nvSpPr>
            <p:cNvPr id="40" name="Rectangle 39">
              <a:extLst>
                <a:ext uri="{FF2B5EF4-FFF2-40B4-BE49-F238E27FC236}">
                  <a16:creationId xmlns:a16="http://schemas.microsoft.com/office/drawing/2014/main" id="{A3C0D74D-AD30-9873-E486-B1FE8B00A976}"/>
                </a:ext>
              </a:extLst>
            </p:cNvPr>
            <p:cNvSpPr/>
            <p:nvPr/>
          </p:nvSpPr>
          <p:spPr>
            <a:xfrm>
              <a:off x="1162064" y="2165920"/>
              <a:ext cx="571500" cy="571500"/>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b="1" dirty="0"/>
                <a:t>3.</a:t>
              </a:r>
            </a:p>
          </p:txBody>
        </p:sp>
      </p:grpSp>
      <p:grpSp>
        <p:nvGrpSpPr>
          <p:cNvPr id="6" name="Group 40">
            <a:extLst>
              <a:ext uri="{FF2B5EF4-FFF2-40B4-BE49-F238E27FC236}">
                <a16:creationId xmlns:a16="http://schemas.microsoft.com/office/drawing/2014/main" id="{81D0F574-7B69-7F0D-74B4-483D82251244}"/>
              </a:ext>
            </a:extLst>
          </p:cNvPr>
          <p:cNvGrpSpPr/>
          <p:nvPr/>
        </p:nvGrpSpPr>
        <p:grpSpPr>
          <a:xfrm>
            <a:off x="1432572" y="5583157"/>
            <a:ext cx="4295761" cy="913753"/>
            <a:chOff x="1087923" y="1924853"/>
            <a:chExt cx="4295761" cy="1310030"/>
          </a:xfrm>
        </p:grpSpPr>
        <p:sp>
          <p:nvSpPr>
            <p:cNvPr id="42" name="Rectangle 41">
              <a:extLst>
                <a:ext uri="{FF2B5EF4-FFF2-40B4-BE49-F238E27FC236}">
                  <a16:creationId xmlns:a16="http://schemas.microsoft.com/office/drawing/2014/main" id="{5B911D08-4300-1871-F402-2C6C0C9F21BE}"/>
                </a:ext>
              </a:extLst>
            </p:cNvPr>
            <p:cNvSpPr/>
            <p:nvPr/>
          </p:nvSpPr>
          <p:spPr>
            <a:xfrm>
              <a:off x="1373673" y="1924853"/>
              <a:ext cx="4010011" cy="1253356"/>
            </a:xfrm>
            <a:prstGeom prst="rect">
              <a:avLst/>
            </a:prstGeom>
            <a:solidFill>
              <a:srgbClr val="F3F3F3"/>
            </a:solidFill>
            <a:ln w="9525">
              <a:solidFill>
                <a:schemeClr val="bg1">
                  <a:lumMod val="85000"/>
                </a:schemeClr>
              </a:solidFill>
            </a:ln>
            <a:effectLst>
              <a:outerShdw blurRad="215900" dist="114300" dir="2700000" sx="95000" sy="95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Rectangle 42">
              <a:extLst>
                <a:ext uri="{FF2B5EF4-FFF2-40B4-BE49-F238E27FC236}">
                  <a16:creationId xmlns:a16="http://schemas.microsoft.com/office/drawing/2014/main" id="{7384864A-7E37-7D32-B0E6-B00551A60AFD}"/>
                </a:ext>
              </a:extLst>
            </p:cNvPr>
            <p:cNvSpPr/>
            <p:nvPr/>
          </p:nvSpPr>
          <p:spPr>
            <a:xfrm>
              <a:off x="1845361" y="2285178"/>
              <a:ext cx="3538323" cy="949705"/>
            </a:xfrm>
            <a:prstGeom prst="rect">
              <a:avLst/>
            </a:prstGeom>
          </p:spPr>
          <p:txBody>
            <a:bodyPr wrap="square" anchor="t">
              <a:spAutoFit/>
            </a:bodyPr>
            <a:lstStyle/>
            <a:p>
              <a:pPr>
                <a:lnSpc>
                  <a:spcPct val="120000"/>
                </a:lnSpc>
              </a:pPr>
              <a:r>
                <a:rPr lang="en-US" sz="1600" dirty="0">
                  <a:solidFill>
                    <a:schemeClr val="tx1">
                      <a:lumMod val="85000"/>
                      <a:lumOff val="15000"/>
                    </a:schemeClr>
                  </a:solidFill>
                  <a:cs typeface="Segoe UI" panose="020B0502040204020203" pitchFamily="34" charset="0"/>
                </a:rPr>
                <a:t>1:30- Q&amp;A- I’ll stay until the last question is answered!</a:t>
              </a:r>
            </a:p>
          </p:txBody>
        </p:sp>
        <p:sp>
          <p:nvSpPr>
            <p:cNvPr id="44" name="Rectangle 43">
              <a:extLst>
                <a:ext uri="{FF2B5EF4-FFF2-40B4-BE49-F238E27FC236}">
                  <a16:creationId xmlns:a16="http://schemas.microsoft.com/office/drawing/2014/main" id="{C565505F-701A-F406-50B3-0C670B17B650}"/>
                </a:ext>
              </a:extLst>
            </p:cNvPr>
            <p:cNvSpPr/>
            <p:nvPr/>
          </p:nvSpPr>
          <p:spPr>
            <a:xfrm>
              <a:off x="1087923" y="2265781"/>
              <a:ext cx="571500" cy="571500"/>
            </a:xfrm>
            <a:prstGeom prst="rect">
              <a:avLst/>
            </a:prstGeom>
            <a:gradFill flip="none" rotWithShape="1">
              <a:gsLst>
                <a:gs pos="0">
                  <a:schemeClr val="accent1"/>
                </a:gs>
                <a:gs pos="100000">
                  <a:schemeClr val="accent1">
                    <a:lumMod val="75000"/>
                  </a:schemeClr>
                </a:gs>
              </a:gsLst>
              <a:lin ang="1800000" scaled="0"/>
              <a:tileRect/>
            </a:gradFill>
            <a:ln w="6350">
              <a:noFill/>
            </a:ln>
            <a:effectLst>
              <a:outerShdw blurRad="685800" dist="342900" dir="312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b="1" dirty="0"/>
                <a:t>4.</a:t>
              </a:r>
            </a:p>
          </p:txBody>
        </p:sp>
      </p:grpSp>
    </p:spTree>
    <p:extLst>
      <p:ext uri="{BB962C8B-B14F-4D97-AF65-F5344CB8AC3E}">
        <p14:creationId xmlns:p14="http://schemas.microsoft.com/office/powerpoint/2010/main" val="3695499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10000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ppt_x"/>
                                          </p:val>
                                        </p:tav>
                                        <p:tav tm="100000">
                                          <p:val>
                                            <p:strVal val="#ppt_x"/>
                                          </p:val>
                                        </p:tav>
                                      </p:tavLst>
                                    </p:anim>
                                    <p:anim calcmode="lin" valueType="num">
                                      <p:cBhvr additive="base">
                                        <p:cTn id="14" dur="7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decel="10000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ppt_x"/>
                                          </p:val>
                                        </p:tav>
                                        <p:tav tm="100000">
                                          <p:val>
                                            <p:strVal val="#ppt_x"/>
                                          </p:val>
                                        </p:tav>
                                      </p:tavLst>
                                    </p:anim>
                                    <p:anim calcmode="lin" valueType="num">
                                      <p:cBhvr additive="base">
                                        <p:cTn id="20" dur="75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decel="10000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750" fill="hold"/>
                                        <p:tgtEl>
                                          <p:spTgt spid="6"/>
                                        </p:tgtEl>
                                        <p:attrNameLst>
                                          <p:attrName>ppt_x</p:attrName>
                                        </p:attrNameLst>
                                      </p:cBhvr>
                                      <p:tavLst>
                                        <p:tav tm="0">
                                          <p:val>
                                            <p:strVal val="#ppt_x"/>
                                          </p:val>
                                        </p:tav>
                                        <p:tav tm="100000">
                                          <p:val>
                                            <p:strVal val="#ppt_x"/>
                                          </p:val>
                                        </p:tav>
                                      </p:tavLst>
                                    </p:anim>
                                    <p:anim calcmode="lin" valueType="num">
                                      <p:cBhvr additive="base">
                                        <p:cTn id="26"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21">
            <a:extLst>
              <a:ext uri="{FF2B5EF4-FFF2-40B4-BE49-F238E27FC236}">
                <a16:creationId xmlns:a16="http://schemas.microsoft.com/office/drawing/2014/main" id="{A87B38D1-78A9-4A0B-ECD1-78076F2E9E35}"/>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a:ext>
            </a:extLst>
          </a:blip>
          <a:srcRect/>
          <a:stretch/>
        </p:blipFill>
        <p:spPr>
          <a:xfrm>
            <a:off x="7485063" y="0"/>
            <a:ext cx="4706937" cy="5708650"/>
          </a:xfrm>
        </p:spPr>
      </p:pic>
      <p:grpSp>
        <p:nvGrpSpPr>
          <p:cNvPr id="6" name="Group 10">
            <a:extLst>
              <a:ext uri="{FF2B5EF4-FFF2-40B4-BE49-F238E27FC236}">
                <a16:creationId xmlns:a16="http://schemas.microsoft.com/office/drawing/2014/main" id="{5AFB73DA-EE5A-F3FF-9B94-4FB6586F2718}"/>
              </a:ext>
            </a:extLst>
          </p:cNvPr>
          <p:cNvGrpSpPr/>
          <p:nvPr/>
        </p:nvGrpSpPr>
        <p:grpSpPr>
          <a:xfrm>
            <a:off x="903051" y="585846"/>
            <a:ext cx="4707174" cy="779681"/>
            <a:chOff x="903051" y="585846"/>
            <a:chExt cx="4707174" cy="779681"/>
          </a:xfrm>
        </p:grpSpPr>
        <p:sp>
          <p:nvSpPr>
            <p:cNvPr id="12" name="Rectangle 11">
              <a:extLst>
                <a:ext uri="{FF2B5EF4-FFF2-40B4-BE49-F238E27FC236}">
                  <a16:creationId xmlns:a16="http://schemas.microsoft.com/office/drawing/2014/main" id="{35E43D64-C49A-5D23-2A7D-A53766405D25}"/>
                </a:ext>
              </a:extLst>
            </p:cNvPr>
            <p:cNvSpPr/>
            <p:nvPr/>
          </p:nvSpPr>
          <p:spPr>
            <a:xfrm>
              <a:off x="903051" y="719196"/>
              <a:ext cx="4707174" cy="646331"/>
            </a:xfrm>
            <a:prstGeom prst="rect">
              <a:avLst/>
            </a:prstGeom>
          </p:spPr>
          <p:txBody>
            <a:bodyPr wrap="square" anchor="t">
              <a:spAutoFit/>
            </a:bodyPr>
            <a:lstStyle/>
            <a:p>
              <a:pPr>
                <a:lnSpc>
                  <a:spcPct val="90000"/>
                </a:lnSpc>
              </a:pPr>
              <a:r>
                <a:rPr lang="en-US" sz="4000" dirty="0">
                  <a:solidFill>
                    <a:schemeClr val="tx1">
                      <a:lumMod val="85000"/>
                      <a:lumOff val="15000"/>
                    </a:schemeClr>
                  </a:solidFill>
                  <a:latin typeface="+mj-lt"/>
                  <a:cs typeface="Segoe UI" panose="020B0502040204020203" pitchFamily="34" charset="0"/>
                </a:rPr>
                <a:t>Fundamentals</a:t>
              </a:r>
            </a:p>
          </p:txBody>
        </p:sp>
        <p:cxnSp>
          <p:nvCxnSpPr>
            <p:cNvPr id="13" name="Straight Connector 12">
              <a:extLst>
                <a:ext uri="{FF2B5EF4-FFF2-40B4-BE49-F238E27FC236}">
                  <a16:creationId xmlns:a16="http://schemas.microsoft.com/office/drawing/2014/main" id="{BED0B780-9DDD-540B-52BF-F4B30DC31A5F}"/>
                </a:ext>
              </a:extLst>
            </p:cNvPr>
            <p:cNvCxnSpPr>
              <a:cxnSpLocks/>
            </p:cNvCxnSpPr>
            <p:nvPr/>
          </p:nvCxnSpPr>
          <p:spPr>
            <a:xfrm flipH="1">
              <a:off x="1024506" y="585846"/>
              <a:ext cx="451869" cy="0"/>
            </a:xfrm>
            <a:prstGeom prst="line">
              <a:avLst/>
            </a:prstGeom>
            <a:ln w="381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20FD0736-4F3D-B53E-F0B4-5A3AD8DE8123}"/>
              </a:ext>
            </a:extLst>
          </p:cNvPr>
          <p:cNvSpPr/>
          <p:nvPr/>
        </p:nvSpPr>
        <p:spPr>
          <a:xfrm>
            <a:off x="975079" y="1693150"/>
            <a:ext cx="5490594" cy="366960"/>
          </a:xfrm>
          <a:prstGeom prst="rect">
            <a:avLst/>
          </a:prstGeom>
        </p:spPr>
        <p:txBody>
          <a:bodyPr wrap="square" anchor="t">
            <a:spAutoFit/>
          </a:bodyPr>
          <a:lstStyle/>
          <a:p>
            <a:pPr>
              <a:lnSpc>
                <a:spcPct val="120000"/>
              </a:lnSpc>
            </a:pPr>
            <a:r>
              <a:rPr lang="en-US" sz="1600" b="1" dirty="0">
                <a:solidFill>
                  <a:schemeClr val="tx1">
                    <a:lumMod val="85000"/>
                    <a:lumOff val="15000"/>
                  </a:schemeClr>
                </a:solidFill>
                <a:cs typeface="Segoe UI" panose="020B0502040204020203" pitchFamily="34" charset="0"/>
              </a:rPr>
              <a:t>- WHAT IS A SYSTEM? </a:t>
            </a:r>
          </a:p>
        </p:txBody>
      </p:sp>
      <p:sp>
        <p:nvSpPr>
          <p:cNvPr id="15" name="Rectangle 14">
            <a:extLst>
              <a:ext uri="{FF2B5EF4-FFF2-40B4-BE49-F238E27FC236}">
                <a16:creationId xmlns:a16="http://schemas.microsoft.com/office/drawing/2014/main" id="{781A620F-83D1-DD09-6901-7CE1FE2B1AF6}"/>
              </a:ext>
            </a:extLst>
          </p:cNvPr>
          <p:cNvSpPr/>
          <p:nvPr/>
        </p:nvSpPr>
        <p:spPr>
          <a:xfrm>
            <a:off x="788355" y="2336596"/>
            <a:ext cx="5490594" cy="957891"/>
          </a:xfrm>
          <a:prstGeom prst="rect">
            <a:avLst/>
          </a:prstGeom>
        </p:spPr>
        <p:txBody>
          <a:bodyPr wrap="square" anchor="t">
            <a:spAutoFit/>
          </a:bodyPr>
          <a:lstStyle/>
          <a:p>
            <a:pPr marL="342900" indent="-342900">
              <a:lnSpc>
                <a:spcPct val="120000"/>
              </a:lnSpc>
              <a:buAutoNum type="arabicPeriod"/>
            </a:pPr>
            <a:r>
              <a:rPr lang="en-US" sz="1600" dirty="0">
                <a:solidFill>
                  <a:schemeClr val="tx1">
                    <a:lumMod val="85000"/>
                    <a:lumOff val="15000"/>
                  </a:schemeClr>
                </a:solidFill>
                <a:cs typeface="Segoe UI" panose="020B0502040204020203" pitchFamily="34" charset="0"/>
              </a:rPr>
              <a:t>A set of things working together as parts of a mechanism or an interconnecting network</a:t>
            </a:r>
          </a:p>
          <a:p>
            <a:pPr marL="342900" indent="-342900">
              <a:lnSpc>
                <a:spcPct val="120000"/>
              </a:lnSpc>
              <a:buAutoNum type="arabicPeriod"/>
            </a:pPr>
            <a:endParaRPr lang="en-US" sz="1600" dirty="0">
              <a:solidFill>
                <a:schemeClr val="tx1">
                  <a:lumMod val="85000"/>
                  <a:lumOff val="15000"/>
                </a:schemeClr>
              </a:solidFill>
              <a:cs typeface="Segoe UI" panose="020B0502040204020203" pitchFamily="34" charset="0"/>
            </a:endParaRPr>
          </a:p>
        </p:txBody>
      </p:sp>
      <p:sp>
        <p:nvSpPr>
          <p:cNvPr id="18" name="Rectangle 17">
            <a:extLst>
              <a:ext uri="{FF2B5EF4-FFF2-40B4-BE49-F238E27FC236}">
                <a16:creationId xmlns:a16="http://schemas.microsoft.com/office/drawing/2014/main" id="{807C9138-C3CD-4E2D-3D98-11F7B14C6B70}"/>
              </a:ext>
            </a:extLst>
          </p:cNvPr>
          <p:cNvSpPr/>
          <p:nvPr/>
        </p:nvSpPr>
        <p:spPr>
          <a:xfrm>
            <a:off x="7484828" y="1"/>
            <a:ext cx="1049572" cy="10495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reeform: Shape 1">
            <a:extLst>
              <a:ext uri="{FF2B5EF4-FFF2-40B4-BE49-F238E27FC236}">
                <a16:creationId xmlns:a16="http://schemas.microsoft.com/office/drawing/2014/main" id="{FB57EC22-A07F-EC67-7ABD-13DB489E04D2}"/>
              </a:ext>
            </a:extLst>
          </p:cNvPr>
          <p:cNvSpPr/>
          <p:nvPr/>
        </p:nvSpPr>
        <p:spPr>
          <a:xfrm>
            <a:off x="0" y="6569650"/>
            <a:ext cx="12192000" cy="288350"/>
          </a:xfrm>
          <a:custGeom>
            <a:avLst/>
            <a:gdLst>
              <a:gd name="connsiteX0" fmla="*/ 706027 w 12192000"/>
              <a:gd name="connsiteY0" fmla="*/ 136 h 512762"/>
              <a:gd name="connsiteX1" fmla="*/ 4643792 w 12192000"/>
              <a:gd name="connsiteY1" fmla="*/ 148423 h 512762"/>
              <a:gd name="connsiteX2" fmla="*/ 12192000 w 12192000"/>
              <a:gd name="connsiteY2" fmla="*/ 387659 h 512762"/>
              <a:gd name="connsiteX3" fmla="*/ 12192000 w 12192000"/>
              <a:gd name="connsiteY3" fmla="*/ 512762 h 512762"/>
              <a:gd name="connsiteX4" fmla="*/ 0 w 12192000"/>
              <a:gd name="connsiteY4" fmla="*/ 512762 h 512762"/>
              <a:gd name="connsiteX5" fmla="*/ 0 w 12192000"/>
              <a:gd name="connsiteY5" fmla="*/ 4208 h 512762"/>
              <a:gd name="connsiteX6" fmla="*/ 150316 w 12192000"/>
              <a:gd name="connsiteY6" fmla="*/ 1984 h 512762"/>
              <a:gd name="connsiteX7" fmla="*/ 706027 w 12192000"/>
              <a:gd name="connsiteY7" fmla="*/ 136 h 51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12762">
                <a:moveTo>
                  <a:pt x="706027" y="136"/>
                </a:moveTo>
                <a:cubicBezTo>
                  <a:pt x="1845884" y="2803"/>
                  <a:pt x="3156661" y="44870"/>
                  <a:pt x="4643792" y="148423"/>
                </a:cubicBezTo>
                <a:cubicBezTo>
                  <a:pt x="8197964" y="395853"/>
                  <a:pt x="10658603" y="479413"/>
                  <a:pt x="12192000" y="387659"/>
                </a:cubicBezTo>
                <a:lnTo>
                  <a:pt x="12192000" y="512762"/>
                </a:lnTo>
                <a:lnTo>
                  <a:pt x="0" y="512762"/>
                </a:lnTo>
                <a:lnTo>
                  <a:pt x="0" y="4208"/>
                </a:lnTo>
                <a:lnTo>
                  <a:pt x="150316" y="1984"/>
                </a:lnTo>
                <a:cubicBezTo>
                  <a:pt x="330822" y="342"/>
                  <a:pt x="516051" y="-309"/>
                  <a:pt x="706027" y="136"/>
                </a:cubicBezTo>
                <a:close/>
              </a:path>
            </a:pathLst>
          </a:custGeom>
          <a:gradFill>
            <a:gsLst>
              <a:gs pos="0">
                <a:schemeClr val="accent1">
                  <a:lumMod val="5000"/>
                  <a:lumOff val="95000"/>
                </a:schemeClr>
              </a:gs>
              <a:gs pos="77000">
                <a:schemeClr val="accent1"/>
              </a:gs>
            </a:gsLst>
            <a:lin ang="8400000" scaled="0"/>
          </a:gradFill>
          <a:ln w="29592" cap="flat">
            <a:noFill/>
            <a:prstDash val="solid"/>
            <a:miter/>
          </a:ln>
        </p:spPr>
        <p:txBody>
          <a:bodyPr rtlCol="0" anchor="ctr"/>
          <a:lstStyle/>
          <a:p>
            <a:endParaRPr lang="en-ID"/>
          </a:p>
        </p:txBody>
      </p:sp>
      <p:sp>
        <p:nvSpPr>
          <p:cNvPr id="3" name="Freeform: Shape 2">
            <a:extLst>
              <a:ext uri="{FF2B5EF4-FFF2-40B4-BE49-F238E27FC236}">
                <a16:creationId xmlns:a16="http://schemas.microsoft.com/office/drawing/2014/main" id="{0DE7BB1F-4FA8-1DF8-50E0-AF521BF0C4A2}"/>
              </a:ext>
            </a:extLst>
          </p:cNvPr>
          <p:cNvSpPr/>
          <p:nvPr/>
        </p:nvSpPr>
        <p:spPr>
          <a:xfrm>
            <a:off x="1" y="6643950"/>
            <a:ext cx="4649087" cy="214051"/>
          </a:xfrm>
          <a:custGeom>
            <a:avLst/>
            <a:gdLst>
              <a:gd name="connsiteX0" fmla="*/ 0 w 4649087"/>
              <a:gd name="connsiteY0" fmla="*/ 0 h 380639"/>
              <a:gd name="connsiteX1" fmla="*/ 284568 w 4649087"/>
              <a:gd name="connsiteY1" fmla="*/ 6261 h 380639"/>
              <a:gd name="connsiteX2" fmla="*/ 4069001 w 4649087"/>
              <a:gd name="connsiteY2" fmla="*/ 301314 h 380639"/>
              <a:gd name="connsiteX3" fmla="*/ 4649087 w 4649087"/>
              <a:gd name="connsiteY3" fmla="*/ 380639 h 380639"/>
              <a:gd name="connsiteX4" fmla="*/ 0 w 4649087"/>
              <a:gd name="connsiteY4" fmla="*/ 380639 h 380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9087" h="380639">
                <a:moveTo>
                  <a:pt x="0" y="0"/>
                </a:moveTo>
                <a:lnTo>
                  <a:pt x="284568" y="6261"/>
                </a:lnTo>
                <a:cubicBezTo>
                  <a:pt x="1445672" y="40737"/>
                  <a:pt x="2746782" y="133013"/>
                  <a:pt x="4069001" y="301314"/>
                </a:cubicBezTo>
                <a:lnTo>
                  <a:pt x="4649087" y="380639"/>
                </a:lnTo>
                <a:lnTo>
                  <a:pt x="0" y="380639"/>
                </a:lnTo>
                <a:close/>
              </a:path>
            </a:pathLst>
          </a:custGeom>
          <a:gradFill>
            <a:gsLst>
              <a:gs pos="0">
                <a:schemeClr val="accent3">
                  <a:lumMod val="20000"/>
                  <a:lumOff val="80000"/>
                </a:schemeClr>
              </a:gs>
              <a:gs pos="77000">
                <a:schemeClr val="accent3"/>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Freeform: Shape 3">
            <a:extLst>
              <a:ext uri="{FF2B5EF4-FFF2-40B4-BE49-F238E27FC236}">
                <a16:creationId xmlns:a16="http://schemas.microsoft.com/office/drawing/2014/main" id="{AE292A77-B98A-7A7B-9A75-CE7B14BD7D2F}"/>
              </a:ext>
            </a:extLst>
          </p:cNvPr>
          <p:cNvSpPr/>
          <p:nvPr/>
        </p:nvSpPr>
        <p:spPr>
          <a:xfrm>
            <a:off x="0" y="6631874"/>
            <a:ext cx="5471640" cy="226127"/>
          </a:xfrm>
          <a:custGeom>
            <a:avLst/>
            <a:gdLst>
              <a:gd name="connsiteX0" fmla="*/ 0 w 5471640"/>
              <a:gd name="connsiteY0" fmla="*/ 0 h 402112"/>
              <a:gd name="connsiteX1" fmla="*/ 258919 w 5471640"/>
              <a:gd name="connsiteY1" fmla="*/ 2470 h 402112"/>
              <a:gd name="connsiteX2" fmla="*/ 4845303 w 5471640"/>
              <a:gd name="connsiteY2" fmla="*/ 319510 h 402112"/>
              <a:gd name="connsiteX3" fmla="*/ 5471640 w 5471640"/>
              <a:gd name="connsiteY3" fmla="*/ 402112 h 402112"/>
              <a:gd name="connsiteX4" fmla="*/ 2592119 w 5471640"/>
              <a:gd name="connsiteY4" fmla="*/ 402112 h 402112"/>
              <a:gd name="connsiteX5" fmla="*/ 2241190 w 5471640"/>
              <a:gd name="connsiteY5" fmla="*/ 340713 h 402112"/>
              <a:gd name="connsiteX6" fmla="*/ 287510 w 5471640"/>
              <a:gd name="connsiteY6" fmla="*/ 86160 h 402112"/>
              <a:gd name="connsiteX7" fmla="*/ 0 w 5471640"/>
              <a:gd name="connsiteY7" fmla="*/ 64327 h 40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71640" h="402112">
                <a:moveTo>
                  <a:pt x="0" y="0"/>
                </a:moveTo>
                <a:lnTo>
                  <a:pt x="258919" y="2470"/>
                </a:lnTo>
                <a:cubicBezTo>
                  <a:pt x="1361056" y="18666"/>
                  <a:pt x="2977693" y="89652"/>
                  <a:pt x="4845303" y="319510"/>
                </a:cubicBezTo>
                <a:lnTo>
                  <a:pt x="5471640" y="402112"/>
                </a:lnTo>
                <a:lnTo>
                  <a:pt x="2592119" y="402112"/>
                </a:lnTo>
                <a:lnTo>
                  <a:pt x="2241190" y="340713"/>
                </a:lnTo>
                <a:cubicBezTo>
                  <a:pt x="1661418" y="243621"/>
                  <a:pt x="983605" y="148229"/>
                  <a:pt x="287510" y="86160"/>
                </a:cubicBezTo>
                <a:lnTo>
                  <a:pt x="0" y="64327"/>
                </a:lnTo>
                <a:close/>
              </a:path>
            </a:pathLst>
          </a:custGeom>
          <a:gradFill>
            <a:gsLst>
              <a:gs pos="0">
                <a:schemeClr val="accent2">
                  <a:lumMod val="20000"/>
                  <a:lumOff val="80000"/>
                </a:schemeClr>
              </a:gs>
              <a:gs pos="77000">
                <a:schemeClr val="accent2"/>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 name="TextBox 4">
            <a:extLst>
              <a:ext uri="{FF2B5EF4-FFF2-40B4-BE49-F238E27FC236}">
                <a16:creationId xmlns:a16="http://schemas.microsoft.com/office/drawing/2014/main" id="{102C6D60-C700-4B92-058A-5A9BBFC1615D}"/>
              </a:ext>
            </a:extLst>
          </p:cNvPr>
          <p:cNvSpPr txBox="1"/>
          <p:nvPr/>
        </p:nvSpPr>
        <p:spPr>
          <a:xfrm>
            <a:off x="10530634" y="288350"/>
            <a:ext cx="1341532" cy="584775"/>
          </a:xfrm>
          <a:prstGeom prst="rect">
            <a:avLst/>
          </a:prstGeom>
          <a:noFill/>
        </p:spPr>
        <p:txBody>
          <a:bodyPr wrap="square" rtlCol="0" anchor="ctr">
            <a:spAutoFit/>
          </a:bodyPr>
          <a:lstStyle/>
          <a:p>
            <a:pPr algn="r"/>
            <a:fld id="{8739E9FD-72D3-4EBD-A2C0-4FFD4126FF91}" type="slidenum">
              <a:rPr lang="en-GB" sz="3200" b="0" smtClean="0">
                <a:solidFill>
                  <a:schemeClr val="bg1">
                    <a:lumMod val="85000"/>
                  </a:schemeClr>
                </a:solidFill>
                <a:latin typeface="+mj-lt"/>
              </a:rPr>
              <a:pPr algn="r"/>
              <a:t>4</a:t>
            </a:fld>
            <a:endParaRPr lang="en-GB" sz="3200" b="0" dirty="0">
              <a:solidFill>
                <a:schemeClr val="bg1">
                  <a:lumMod val="85000"/>
                </a:schemeClr>
              </a:solidFill>
              <a:latin typeface="+mj-lt"/>
            </a:endParaRPr>
          </a:p>
        </p:txBody>
      </p:sp>
      <p:pic>
        <p:nvPicPr>
          <p:cNvPr id="7" name="Graphic 6">
            <a:extLst>
              <a:ext uri="{FF2B5EF4-FFF2-40B4-BE49-F238E27FC236}">
                <a16:creationId xmlns:a16="http://schemas.microsoft.com/office/drawing/2014/main" id="{5898140A-1749-F21F-A6C7-EBE5A0FAFAC7}"/>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681678" y="167364"/>
            <a:ext cx="655872" cy="655872"/>
          </a:xfrm>
          <a:prstGeom prst="rect">
            <a:avLst/>
          </a:prstGeom>
        </p:spPr>
      </p:pic>
      <p:sp>
        <p:nvSpPr>
          <p:cNvPr id="10" name="Rectangle 9">
            <a:extLst>
              <a:ext uri="{FF2B5EF4-FFF2-40B4-BE49-F238E27FC236}">
                <a16:creationId xmlns:a16="http://schemas.microsoft.com/office/drawing/2014/main" id="{1943A9CE-6825-6A9E-0970-23898D41ED89}"/>
              </a:ext>
            </a:extLst>
          </p:cNvPr>
          <p:cNvSpPr/>
          <p:nvPr/>
        </p:nvSpPr>
        <p:spPr>
          <a:xfrm>
            <a:off x="788355" y="3197596"/>
            <a:ext cx="5490594" cy="957891"/>
          </a:xfrm>
          <a:prstGeom prst="rect">
            <a:avLst/>
          </a:prstGeom>
        </p:spPr>
        <p:txBody>
          <a:bodyPr wrap="square" anchor="t">
            <a:spAutoFit/>
          </a:bodyPr>
          <a:lstStyle/>
          <a:p>
            <a:pPr>
              <a:lnSpc>
                <a:spcPct val="120000"/>
              </a:lnSpc>
            </a:pPr>
            <a:r>
              <a:rPr lang="en-US" sz="1600" dirty="0">
                <a:solidFill>
                  <a:schemeClr val="tx1">
                    <a:lumMod val="85000"/>
                    <a:lumOff val="15000"/>
                  </a:schemeClr>
                </a:solidFill>
                <a:cs typeface="Segoe UI" panose="020B0502040204020203" pitchFamily="34" charset="0"/>
              </a:rPr>
              <a:t>2.  A set of principles or procedures according to which something is done, an organized framework or method. </a:t>
            </a:r>
          </a:p>
          <a:p>
            <a:pPr marL="342900" indent="-342900">
              <a:lnSpc>
                <a:spcPct val="120000"/>
              </a:lnSpc>
              <a:buAutoNum type="arabicPeriod"/>
            </a:pPr>
            <a:endParaRPr lang="en-US" sz="1600" dirty="0">
              <a:solidFill>
                <a:schemeClr val="tx1">
                  <a:lumMod val="85000"/>
                  <a:lumOff val="15000"/>
                </a:schemeClr>
              </a:solidFill>
              <a:cs typeface="Segoe UI" panose="020B0502040204020203" pitchFamily="34" charset="0"/>
            </a:endParaRPr>
          </a:p>
        </p:txBody>
      </p:sp>
      <p:sp>
        <p:nvSpPr>
          <p:cNvPr id="16" name="Rectangle 15">
            <a:extLst>
              <a:ext uri="{FF2B5EF4-FFF2-40B4-BE49-F238E27FC236}">
                <a16:creationId xmlns:a16="http://schemas.microsoft.com/office/drawing/2014/main" id="{919D0CFC-4BDD-1C51-567D-6569FFF5C2B5}"/>
              </a:ext>
            </a:extLst>
          </p:cNvPr>
          <p:cNvSpPr/>
          <p:nvPr/>
        </p:nvSpPr>
        <p:spPr>
          <a:xfrm>
            <a:off x="975079" y="4461109"/>
            <a:ext cx="5490594" cy="366960"/>
          </a:xfrm>
          <a:prstGeom prst="rect">
            <a:avLst/>
          </a:prstGeom>
        </p:spPr>
        <p:txBody>
          <a:bodyPr wrap="square" anchor="t">
            <a:spAutoFit/>
          </a:bodyPr>
          <a:lstStyle/>
          <a:p>
            <a:pPr>
              <a:lnSpc>
                <a:spcPct val="120000"/>
              </a:lnSpc>
            </a:pPr>
            <a:r>
              <a:rPr lang="en-US" sz="1600" b="1" dirty="0">
                <a:solidFill>
                  <a:schemeClr val="tx1">
                    <a:lumMod val="85000"/>
                    <a:lumOff val="15000"/>
                  </a:schemeClr>
                </a:solidFill>
                <a:cs typeface="Segoe UI" panose="020B0502040204020203" pitchFamily="34" charset="0"/>
              </a:rPr>
              <a:t>- ARE SYSTEMS IMPORTANT and WHY? </a:t>
            </a:r>
          </a:p>
        </p:txBody>
      </p:sp>
      <p:sp>
        <p:nvSpPr>
          <p:cNvPr id="19" name="Rectangle 18">
            <a:extLst>
              <a:ext uri="{FF2B5EF4-FFF2-40B4-BE49-F238E27FC236}">
                <a16:creationId xmlns:a16="http://schemas.microsoft.com/office/drawing/2014/main" id="{A88E6F56-C859-65E5-A64B-F8347BACEB56}"/>
              </a:ext>
            </a:extLst>
          </p:cNvPr>
          <p:cNvSpPr/>
          <p:nvPr/>
        </p:nvSpPr>
        <p:spPr>
          <a:xfrm>
            <a:off x="975079" y="5036068"/>
            <a:ext cx="5490594" cy="366960"/>
          </a:xfrm>
          <a:prstGeom prst="rect">
            <a:avLst/>
          </a:prstGeom>
        </p:spPr>
        <p:txBody>
          <a:bodyPr wrap="square" anchor="t">
            <a:spAutoFit/>
          </a:bodyPr>
          <a:lstStyle/>
          <a:p>
            <a:pPr>
              <a:lnSpc>
                <a:spcPct val="120000"/>
              </a:lnSpc>
            </a:pPr>
            <a:r>
              <a:rPr lang="en-US" sz="1600" b="1" dirty="0">
                <a:solidFill>
                  <a:schemeClr val="tx1">
                    <a:lumMod val="85000"/>
                    <a:lumOff val="15000"/>
                  </a:schemeClr>
                </a:solidFill>
                <a:cs typeface="Segoe UI" panose="020B0502040204020203" pitchFamily="34" charset="0"/>
              </a:rPr>
              <a:t>- Name 10 system that we follow in real estate.</a:t>
            </a:r>
          </a:p>
        </p:txBody>
      </p:sp>
    </p:spTree>
    <p:extLst>
      <p:ext uri="{BB962C8B-B14F-4D97-AF65-F5344CB8AC3E}">
        <p14:creationId xmlns:p14="http://schemas.microsoft.com/office/powerpoint/2010/main" val="2239693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3086592-88CF-2AAA-99A6-7BC410C6E416}"/>
              </a:ext>
            </a:extLst>
          </p:cNvPr>
          <p:cNvSpPr/>
          <p:nvPr/>
        </p:nvSpPr>
        <p:spPr>
          <a:xfrm>
            <a:off x="1607913" y="-1"/>
            <a:ext cx="1084487" cy="1365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21ECCF30-26DE-C20C-52F0-AE2D60AACF46}"/>
              </a:ext>
            </a:extLst>
          </p:cNvPr>
          <p:cNvGrpSpPr/>
          <p:nvPr/>
        </p:nvGrpSpPr>
        <p:grpSpPr>
          <a:xfrm>
            <a:off x="1343025" y="194996"/>
            <a:ext cx="9505950" cy="1333679"/>
            <a:chOff x="-448587" y="585846"/>
            <a:chExt cx="9505950" cy="1333679"/>
          </a:xfrm>
        </p:grpSpPr>
        <p:sp>
          <p:nvSpPr>
            <p:cNvPr id="10" name="Rectangle 9">
              <a:extLst>
                <a:ext uri="{FF2B5EF4-FFF2-40B4-BE49-F238E27FC236}">
                  <a16:creationId xmlns:a16="http://schemas.microsoft.com/office/drawing/2014/main" id="{A743AAFE-FD7A-8D85-0FD7-7F76EDA08CC8}"/>
                </a:ext>
              </a:extLst>
            </p:cNvPr>
            <p:cNvSpPr/>
            <p:nvPr/>
          </p:nvSpPr>
          <p:spPr>
            <a:xfrm>
              <a:off x="-448587" y="719196"/>
              <a:ext cx="9505950" cy="1200329"/>
            </a:xfrm>
            <a:prstGeom prst="rect">
              <a:avLst/>
            </a:prstGeom>
          </p:spPr>
          <p:txBody>
            <a:bodyPr wrap="square" anchor="t">
              <a:spAutoFit/>
            </a:bodyPr>
            <a:lstStyle/>
            <a:p>
              <a:pPr algn="ctr">
                <a:lnSpc>
                  <a:spcPct val="90000"/>
                </a:lnSpc>
              </a:pPr>
              <a:r>
                <a:rPr lang="en-US" sz="4000" dirty="0">
                  <a:solidFill>
                    <a:schemeClr val="tx1">
                      <a:lumMod val="85000"/>
                      <a:lumOff val="15000"/>
                    </a:schemeClr>
                  </a:solidFill>
                  <a:latin typeface="+mj-lt"/>
                  <a:cs typeface="Segoe UI" panose="020B0502040204020203" pitchFamily="34" charset="0"/>
                </a:rPr>
                <a:t>Most Effective Systems/Strategies for working with Buyers</a:t>
              </a:r>
            </a:p>
          </p:txBody>
        </p:sp>
        <p:cxnSp>
          <p:nvCxnSpPr>
            <p:cNvPr id="11" name="Straight Connector 10">
              <a:extLst>
                <a:ext uri="{FF2B5EF4-FFF2-40B4-BE49-F238E27FC236}">
                  <a16:creationId xmlns:a16="http://schemas.microsoft.com/office/drawing/2014/main" id="{243809B7-C8F8-EA30-C56C-C5FA501796F4}"/>
                </a:ext>
              </a:extLst>
            </p:cNvPr>
            <p:cNvCxnSpPr>
              <a:cxnSpLocks/>
            </p:cNvCxnSpPr>
            <p:nvPr/>
          </p:nvCxnSpPr>
          <p:spPr>
            <a:xfrm flipH="1">
              <a:off x="4078454" y="585846"/>
              <a:ext cx="451869" cy="0"/>
            </a:xfrm>
            <a:prstGeom prst="line">
              <a:avLst/>
            </a:prstGeom>
            <a:ln w="381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6" name="TextBox 5">
            <a:extLst>
              <a:ext uri="{FF2B5EF4-FFF2-40B4-BE49-F238E27FC236}">
                <a16:creationId xmlns:a16="http://schemas.microsoft.com/office/drawing/2014/main" id="{B0048ED2-4956-A98F-77AB-DCD6AE8CDF43}"/>
              </a:ext>
            </a:extLst>
          </p:cNvPr>
          <p:cNvSpPr txBox="1"/>
          <p:nvPr/>
        </p:nvSpPr>
        <p:spPr>
          <a:xfrm>
            <a:off x="657294" y="1554659"/>
            <a:ext cx="9653533" cy="2031325"/>
          </a:xfrm>
          <a:prstGeom prst="rect">
            <a:avLst/>
          </a:prstGeom>
          <a:noFill/>
        </p:spPr>
        <p:txBody>
          <a:bodyPr wrap="square" rtlCol="0">
            <a:spAutoFit/>
          </a:bodyPr>
          <a:lstStyle/>
          <a:p>
            <a:pPr marL="342900" indent="-342900">
              <a:buAutoNum type="arabicPeriod"/>
            </a:pPr>
            <a:r>
              <a:rPr lang="en-US" dirty="0"/>
              <a:t>Conduct the “</a:t>
            </a:r>
            <a:r>
              <a:rPr lang="en-US" b="1" dirty="0"/>
              <a:t>Client Care Questionnaire</a:t>
            </a:r>
            <a:r>
              <a:rPr lang="en-US" dirty="0"/>
              <a:t>” (buyer)</a:t>
            </a:r>
          </a:p>
          <a:p>
            <a:pPr marL="742950" lvl="1" indent="-285750">
              <a:buFont typeface="Arial" panose="020B0604020202020204" pitchFamily="34" charset="0"/>
              <a:buChar char="•"/>
            </a:pPr>
            <a:r>
              <a:rPr lang="en-US" dirty="0"/>
              <a:t>10-15 minute phone interview- qualify your prospect financially and emotionally</a:t>
            </a:r>
          </a:p>
          <a:p>
            <a:pPr marL="742950" lvl="1" indent="-285750">
              <a:buFont typeface="Arial" panose="020B0604020202020204" pitchFamily="34" charset="0"/>
              <a:buChar char="•"/>
            </a:pPr>
            <a:r>
              <a:rPr lang="en-US" dirty="0"/>
              <a:t>Make in a conversation</a:t>
            </a:r>
          </a:p>
          <a:p>
            <a:pPr marL="742950" lvl="1" indent="-285750">
              <a:buFont typeface="Arial" panose="020B0604020202020204" pitchFamily="34" charset="0"/>
              <a:buChar char="•"/>
            </a:pPr>
            <a:r>
              <a:rPr lang="en-US" dirty="0"/>
              <a:t>DO NOT EMAIL THIS TO YOUR CLIENT</a:t>
            </a:r>
          </a:p>
          <a:p>
            <a:pPr marL="742950" lvl="1" indent="-285750">
              <a:buFont typeface="Arial" panose="020B0604020202020204" pitchFamily="34" charset="0"/>
              <a:buChar char="•"/>
            </a:pPr>
            <a:r>
              <a:rPr lang="en-US" dirty="0"/>
              <a:t>Set up </a:t>
            </a:r>
            <a:r>
              <a:rPr lang="en-US" b="1" dirty="0"/>
              <a:t>appointment for complimentary buyer consultation  </a:t>
            </a:r>
          </a:p>
          <a:p>
            <a:pPr marL="742950" lvl="1" indent="-285750">
              <a:buFont typeface="Arial" panose="020B0604020202020204" pitchFamily="34" charset="0"/>
              <a:buChar char="•"/>
            </a:pPr>
            <a:r>
              <a:rPr lang="en-US" b="1" dirty="0"/>
              <a:t>Invite any helpful parties</a:t>
            </a:r>
          </a:p>
          <a:p>
            <a:pPr marL="742950" lvl="1" indent="-285750">
              <a:buFont typeface="Arial" panose="020B0604020202020204" pitchFamily="34" charset="0"/>
              <a:buChar char="•"/>
            </a:pPr>
            <a:r>
              <a:rPr lang="en-US" dirty="0"/>
              <a:t>Set the “</a:t>
            </a:r>
            <a:r>
              <a:rPr lang="en-US" b="1" dirty="0"/>
              <a:t>Safe Island</a:t>
            </a:r>
            <a:r>
              <a:rPr lang="en-US" dirty="0"/>
              <a:t>”- be sure to script and practice this!  </a:t>
            </a:r>
          </a:p>
        </p:txBody>
      </p:sp>
      <p:sp>
        <p:nvSpPr>
          <p:cNvPr id="18" name="TextBox 17">
            <a:extLst>
              <a:ext uri="{FF2B5EF4-FFF2-40B4-BE49-F238E27FC236}">
                <a16:creationId xmlns:a16="http://schemas.microsoft.com/office/drawing/2014/main" id="{B0048ED2-4956-A98F-77AB-DCD6AE8CDF43}"/>
              </a:ext>
            </a:extLst>
          </p:cNvPr>
          <p:cNvSpPr txBox="1"/>
          <p:nvPr/>
        </p:nvSpPr>
        <p:spPr>
          <a:xfrm>
            <a:off x="657294" y="5032075"/>
            <a:ext cx="9653533" cy="1200329"/>
          </a:xfrm>
          <a:prstGeom prst="rect">
            <a:avLst/>
          </a:prstGeom>
          <a:noFill/>
        </p:spPr>
        <p:txBody>
          <a:bodyPr wrap="square" rtlCol="0">
            <a:spAutoFit/>
          </a:bodyPr>
          <a:lstStyle/>
          <a:p>
            <a:r>
              <a:rPr lang="en-US" dirty="0"/>
              <a:t>3.  Send </a:t>
            </a:r>
            <a:r>
              <a:rPr lang="en-US" b="1" dirty="0"/>
              <a:t>confirmation email </a:t>
            </a:r>
            <a:r>
              <a:rPr lang="en-US" dirty="0"/>
              <a:t>with confirmation.  </a:t>
            </a:r>
          </a:p>
          <a:p>
            <a:pPr marL="800100" lvl="1" indent="-342900">
              <a:buFont typeface="Arial" panose="020B0604020202020204" pitchFamily="34" charset="0"/>
              <a:buChar char="•"/>
            </a:pPr>
            <a:r>
              <a:rPr lang="en-US" dirty="0"/>
              <a:t>Links to video testimonials and reviews</a:t>
            </a:r>
          </a:p>
          <a:p>
            <a:pPr marL="800100" lvl="1" indent="-342900">
              <a:buFont typeface="Arial" panose="020B0604020202020204" pitchFamily="34" charset="0"/>
              <a:buChar char="•"/>
            </a:pPr>
            <a:r>
              <a:rPr lang="en-US" dirty="0"/>
              <a:t>Information about the office and the market/marketplace</a:t>
            </a:r>
          </a:p>
          <a:p>
            <a:pPr marL="800100" lvl="1" indent="-342900">
              <a:buFont typeface="Arial" panose="020B0604020202020204" pitchFamily="34" charset="0"/>
              <a:buChar char="•"/>
            </a:pPr>
            <a:r>
              <a:rPr lang="en-US" dirty="0"/>
              <a:t>Any canned marketing materials that you may use. </a:t>
            </a:r>
          </a:p>
        </p:txBody>
      </p:sp>
      <p:sp>
        <p:nvSpPr>
          <p:cNvPr id="3" name="TextBox 2">
            <a:extLst>
              <a:ext uri="{FF2B5EF4-FFF2-40B4-BE49-F238E27FC236}">
                <a16:creationId xmlns:a16="http://schemas.microsoft.com/office/drawing/2014/main" id="{34E1449D-FF37-055C-1E4F-E8CB18DA3A68}"/>
              </a:ext>
            </a:extLst>
          </p:cNvPr>
          <p:cNvSpPr txBox="1"/>
          <p:nvPr/>
        </p:nvSpPr>
        <p:spPr>
          <a:xfrm>
            <a:off x="657294" y="3691469"/>
            <a:ext cx="9653533" cy="1200329"/>
          </a:xfrm>
          <a:prstGeom prst="rect">
            <a:avLst/>
          </a:prstGeom>
          <a:noFill/>
        </p:spPr>
        <p:txBody>
          <a:bodyPr wrap="square" rtlCol="0">
            <a:spAutoFit/>
          </a:bodyPr>
          <a:lstStyle/>
          <a:p>
            <a:r>
              <a:rPr lang="en-US" dirty="0"/>
              <a:t>2.  </a:t>
            </a:r>
            <a:r>
              <a:rPr lang="en-US" b="1" dirty="0"/>
              <a:t>Financial qualification </a:t>
            </a:r>
          </a:p>
          <a:p>
            <a:pPr marL="800100" lvl="1" indent="-342900">
              <a:buFont typeface="Arial" panose="020B0604020202020204" pitchFamily="34" charset="0"/>
              <a:buChar char="•"/>
            </a:pPr>
            <a:r>
              <a:rPr lang="en-US" dirty="0"/>
              <a:t>Introduce the buyer to your lender and obtain a mortgage pre-approval</a:t>
            </a:r>
          </a:p>
          <a:p>
            <a:pPr marL="800100" lvl="1" indent="-342900">
              <a:buFont typeface="Arial" panose="020B0604020202020204" pitchFamily="34" charset="0"/>
              <a:buChar char="•"/>
            </a:pPr>
            <a:r>
              <a:rPr lang="en-US" dirty="0"/>
              <a:t>If they have a lender, obtain the pre-approval </a:t>
            </a:r>
          </a:p>
          <a:p>
            <a:pPr marL="800100" lvl="1" indent="-342900">
              <a:buFont typeface="Arial" panose="020B0604020202020204" pitchFamily="34" charset="0"/>
              <a:buChar char="•"/>
            </a:pPr>
            <a:r>
              <a:rPr lang="en-US" dirty="0"/>
              <a:t>If cash, collect their “proof of funds”</a:t>
            </a:r>
          </a:p>
        </p:txBody>
      </p:sp>
    </p:spTree>
    <p:extLst>
      <p:ext uri="{BB962C8B-B14F-4D97-AF65-F5344CB8AC3E}">
        <p14:creationId xmlns:p14="http://schemas.microsoft.com/office/powerpoint/2010/main" val="1591965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heckerboard(across)">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3086592-88CF-2AAA-99A6-7BC410C6E416}"/>
              </a:ext>
            </a:extLst>
          </p:cNvPr>
          <p:cNvSpPr/>
          <p:nvPr/>
        </p:nvSpPr>
        <p:spPr>
          <a:xfrm>
            <a:off x="1607913" y="-1"/>
            <a:ext cx="1084487" cy="1365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21ECCF30-26DE-C20C-52F0-AE2D60AACF46}"/>
              </a:ext>
            </a:extLst>
          </p:cNvPr>
          <p:cNvGrpSpPr/>
          <p:nvPr/>
        </p:nvGrpSpPr>
        <p:grpSpPr>
          <a:xfrm>
            <a:off x="1343025" y="194996"/>
            <a:ext cx="9505950" cy="1333679"/>
            <a:chOff x="-448587" y="585846"/>
            <a:chExt cx="9505950" cy="1333679"/>
          </a:xfrm>
        </p:grpSpPr>
        <p:sp>
          <p:nvSpPr>
            <p:cNvPr id="10" name="Rectangle 9">
              <a:extLst>
                <a:ext uri="{FF2B5EF4-FFF2-40B4-BE49-F238E27FC236}">
                  <a16:creationId xmlns:a16="http://schemas.microsoft.com/office/drawing/2014/main" id="{A743AAFE-FD7A-8D85-0FD7-7F76EDA08CC8}"/>
                </a:ext>
              </a:extLst>
            </p:cNvPr>
            <p:cNvSpPr/>
            <p:nvPr/>
          </p:nvSpPr>
          <p:spPr>
            <a:xfrm>
              <a:off x="-448587" y="719196"/>
              <a:ext cx="9505950" cy="1200329"/>
            </a:xfrm>
            <a:prstGeom prst="rect">
              <a:avLst/>
            </a:prstGeom>
          </p:spPr>
          <p:txBody>
            <a:bodyPr wrap="square" anchor="t">
              <a:spAutoFit/>
            </a:bodyPr>
            <a:lstStyle/>
            <a:p>
              <a:pPr algn="ctr">
                <a:lnSpc>
                  <a:spcPct val="90000"/>
                </a:lnSpc>
              </a:pPr>
              <a:r>
                <a:rPr lang="en-US" sz="4000" dirty="0">
                  <a:solidFill>
                    <a:schemeClr val="tx1">
                      <a:lumMod val="85000"/>
                      <a:lumOff val="15000"/>
                    </a:schemeClr>
                  </a:solidFill>
                  <a:latin typeface="+mj-lt"/>
                  <a:cs typeface="Segoe UI" panose="020B0502040204020203" pitchFamily="34" charset="0"/>
                </a:rPr>
                <a:t>Most Effective Systems/Strategies for working with Buyers</a:t>
              </a:r>
            </a:p>
          </p:txBody>
        </p:sp>
        <p:cxnSp>
          <p:nvCxnSpPr>
            <p:cNvPr id="11" name="Straight Connector 10">
              <a:extLst>
                <a:ext uri="{FF2B5EF4-FFF2-40B4-BE49-F238E27FC236}">
                  <a16:creationId xmlns:a16="http://schemas.microsoft.com/office/drawing/2014/main" id="{243809B7-C8F8-EA30-C56C-C5FA501796F4}"/>
                </a:ext>
              </a:extLst>
            </p:cNvPr>
            <p:cNvCxnSpPr>
              <a:cxnSpLocks/>
            </p:cNvCxnSpPr>
            <p:nvPr/>
          </p:nvCxnSpPr>
          <p:spPr>
            <a:xfrm flipH="1">
              <a:off x="4078454" y="585846"/>
              <a:ext cx="451869" cy="0"/>
            </a:xfrm>
            <a:prstGeom prst="line">
              <a:avLst/>
            </a:prstGeom>
            <a:ln w="381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C6049DE4-C8C7-E7F8-5488-E0292686FF16}"/>
              </a:ext>
            </a:extLst>
          </p:cNvPr>
          <p:cNvSpPr txBox="1"/>
          <p:nvPr/>
        </p:nvSpPr>
        <p:spPr>
          <a:xfrm>
            <a:off x="665759" y="1882458"/>
            <a:ext cx="10730374" cy="2308324"/>
          </a:xfrm>
          <a:prstGeom prst="rect">
            <a:avLst/>
          </a:prstGeom>
          <a:noFill/>
        </p:spPr>
        <p:txBody>
          <a:bodyPr wrap="square" rtlCol="0">
            <a:spAutoFit/>
          </a:bodyPr>
          <a:lstStyle/>
          <a:p>
            <a:r>
              <a:rPr lang="en-US" dirty="0"/>
              <a:t>4.  </a:t>
            </a:r>
            <a:r>
              <a:rPr lang="en-US" b="1" dirty="0"/>
              <a:t>Prepare your office </a:t>
            </a:r>
            <a:r>
              <a:rPr lang="en-US" dirty="0"/>
              <a:t>for your consultation </a:t>
            </a:r>
          </a:p>
          <a:p>
            <a:pPr marL="742950" lvl="1" indent="-285750">
              <a:buFont typeface="Arial" panose="020B0604020202020204" pitchFamily="34" charset="0"/>
              <a:buChar char="•"/>
            </a:pPr>
            <a:r>
              <a:rPr lang="en-US" dirty="0"/>
              <a:t>Prepare admin to greet the buyers by name.</a:t>
            </a:r>
          </a:p>
          <a:p>
            <a:pPr marL="742950" lvl="1" indent="-285750">
              <a:buFont typeface="Arial" panose="020B0604020202020204" pitchFamily="34" charset="0"/>
              <a:buChar char="•"/>
            </a:pPr>
            <a:r>
              <a:rPr lang="en-US" dirty="0"/>
              <a:t>Welcome sign on easel upon arrival with the names of your buyers.</a:t>
            </a:r>
          </a:p>
          <a:p>
            <a:pPr marL="742950" lvl="1" indent="-285750">
              <a:buFont typeface="Arial" panose="020B0604020202020204" pitchFamily="34" charset="0"/>
              <a:buChar char="•"/>
            </a:pPr>
            <a:r>
              <a:rPr lang="en-US" dirty="0"/>
              <a:t>Admin to bring buyers into the conference room and offer the menu.</a:t>
            </a:r>
          </a:p>
          <a:p>
            <a:pPr marL="742950" lvl="1" indent="-285750">
              <a:buFont typeface="Arial" panose="020B0604020202020204" pitchFamily="34" charset="0"/>
              <a:buChar char="•"/>
            </a:pPr>
            <a:r>
              <a:rPr lang="en-US" dirty="0"/>
              <a:t>Names on screen in the conference room.</a:t>
            </a:r>
          </a:p>
          <a:p>
            <a:pPr marL="742950" lvl="1" indent="-285750">
              <a:buFont typeface="Arial" panose="020B0604020202020204" pitchFamily="34" charset="0"/>
              <a:buChar char="•"/>
            </a:pPr>
            <a:r>
              <a:rPr lang="en-US" dirty="0"/>
              <a:t>Pizza or pepperoni platter if required.  Be sure to eat first to make the buyers comfortable.</a:t>
            </a:r>
          </a:p>
          <a:p>
            <a:pPr marL="742950" lvl="1" indent="-285750">
              <a:buFont typeface="Arial" panose="020B0604020202020204" pitchFamily="34" charset="0"/>
              <a:buChar char="•"/>
            </a:pPr>
            <a:r>
              <a:rPr lang="en-US" dirty="0"/>
              <a:t>Have a SBG printed for every party, but do not leave it on the table in advance.</a:t>
            </a:r>
          </a:p>
          <a:p>
            <a:endParaRPr lang="en-US" dirty="0"/>
          </a:p>
        </p:txBody>
      </p:sp>
      <p:sp>
        <p:nvSpPr>
          <p:cNvPr id="3" name="TextBox 2">
            <a:extLst>
              <a:ext uri="{FF2B5EF4-FFF2-40B4-BE49-F238E27FC236}">
                <a16:creationId xmlns:a16="http://schemas.microsoft.com/office/drawing/2014/main" id="{D3992BBA-9AE9-2FC6-B95B-7FB1E577D5AE}"/>
              </a:ext>
            </a:extLst>
          </p:cNvPr>
          <p:cNvSpPr txBox="1"/>
          <p:nvPr/>
        </p:nvSpPr>
        <p:spPr>
          <a:xfrm>
            <a:off x="665758" y="4195927"/>
            <a:ext cx="9653533" cy="1477328"/>
          </a:xfrm>
          <a:prstGeom prst="rect">
            <a:avLst/>
          </a:prstGeom>
          <a:noFill/>
        </p:spPr>
        <p:txBody>
          <a:bodyPr wrap="square" rtlCol="0">
            <a:spAutoFit/>
          </a:bodyPr>
          <a:lstStyle/>
          <a:p>
            <a:r>
              <a:rPr lang="en-US" dirty="0"/>
              <a:t>5. Agent arrives</a:t>
            </a:r>
          </a:p>
          <a:p>
            <a:pPr marL="742950" lvl="1" indent="-285750">
              <a:buFont typeface="Arial" panose="020B0604020202020204" pitchFamily="34" charset="0"/>
              <a:buChar char="•"/>
            </a:pPr>
            <a:r>
              <a:rPr lang="en-US" dirty="0"/>
              <a:t>Give a </a:t>
            </a:r>
            <a:r>
              <a:rPr lang="en-US" b="1" dirty="0"/>
              <a:t>bigger greeting to the guest</a:t>
            </a:r>
            <a:r>
              <a:rPr lang="en-US" dirty="0"/>
              <a:t>, greeting them first.</a:t>
            </a:r>
          </a:p>
          <a:p>
            <a:pPr marL="742950" lvl="1" indent="-285750">
              <a:buFont typeface="Arial" panose="020B0604020202020204" pitchFamily="34" charset="0"/>
              <a:buChar char="•"/>
            </a:pPr>
            <a:r>
              <a:rPr lang="en-US" b="1" dirty="0"/>
              <a:t>Positioning</a:t>
            </a:r>
            <a:r>
              <a:rPr lang="en-US" dirty="0"/>
              <a:t>- If possible, the agent should sit at the head of the table. Then, seat the party who did the CCQ furthest and the other party closest to you.  Both are on the same side of the table.  Any guests can be on across from the  buyers</a:t>
            </a:r>
          </a:p>
        </p:txBody>
      </p:sp>
    </p:spTree>
    <p:extLst>
      <p:ext uri="{BB962C8B-B14F-4D97-AF65-F5344CB8AC3E}">
        <p14:creationId xmlns:p14="http://schemas.microsoft.com/office/powerpoint/2010/main" val="3322056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3086592-88CF-2AAA-99A6-7BC410C6E416}"/>
              </a:ext>
            </a:extLst>
          </p:cNvPr>
          <p:cNvSpPr/>
          <p:nvPr/>
        </p:nvSpPr>
        <p:spPr>
          <a:xfrm>
            <a:off x="1607913" y="-1"/>
            <a:ext cx="1084487" cy="1365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21ECCF30-26DE-C20C-52F0-AE2D60AACF46}"/>
              </a:ext>
            </a:extLst>
          </p:cNvPr>
          <p:cNvGrpSpPr/>
          <p:nvPr/>
        </p:nvGrpSpPr>
        <p:grpSpPr>
          <a:xfrm>
            <a:off x="1343025" y="194996"/>
            <a:ext cx="9505950" cy="1333679"/>
            <a:chOff x="-448587" y="585846"/>
            <a:chExt cx="9505950" cy="1333679"/>
          </a:xfrm>
        </p:grpSpPr>
        <p:sp>
          <p:nvSpPr>
            <p:cNvPr id="10" name="Rectangle 9">
              <a:extLst>
                <a:ext uri="{FF2B5EF4-FFF2-40B4-BE49-F238E27FC236}">
                  <a16:creationId xmlns:a16="http://schemas.microsoft.com/office/drawing/2014/main" id="{A743AAFE-FD7A-8D85-0FD7-7F76EDA08CC8}"/>
                </a:ext>
              </a:extLst>
            </p:cNvPr>
            <p:cNvSpPr/>
            <p:nvPr/>
          </p:nvSpPr>
          <p:spPr>
            <a:xfrm>
              <a:off x="-448587" y="719196"/>
              <a:ext cx="9505950" cy="1200329"/>
            </a:xfrm>
            <a:prstGeom prst="rect">
              <a:avLst/>
            </a:prstGeom>
          </p:spPr>
          <p:txBody>
            <a:bodyPr wrap="square" anchor="t">
              <a:spAutoFit/>
            </a:bodyPr>
            <a:lstStyle/>
            <a:p>
              <a:pPr algn="ctr">
                <a:lnSpc>
                  <a:spcPct val="90000"/>
                </a:lnSpc>
              </a:pPr>
              <a:r>
                <a:rPr lang="en-US" sz="4000" dirty="0">
                  <a:solidFill>
                    <a:schemeClr val="tx1">
                      <a:lumMod val="85000"/>
                      <a:lumOff val="15000"/>
                    </a:schemeClr>
                  </a:solidFill>
                  <a:latin typeface="+mj-lt"/>
                  <a:cs typeface="Segoe UI" panose="020B0502040204020203" pitchFamily="34" charset="0"/>
                </a:rPr>
                <a:t>Most Effective Systems/Strategies for working with Buyers</a:t>
              </a:r>
            </a:p>
          </p:txBody>
        </p:sp>
        <p:cxnSp>
          <p:nvCxnSpPr>
            <p:cNvPr id="11" name="Straight Connector 10">
              <a:extLst>
                <a:ext uri="{FF2B5EF4-FFF2-40B4-BE49-F238E27FC236}">
                  <a16:creationId xmlns:a16="http://schemas.microsoft.com/office/drawing/2014/main" id="{243809B7-C8F8-EA30-C56C-C5FA501796F4}"/>
                </a:ext>
              </a:extLst>
            </p:cNvPr>
            <p:cNvCxnSpPr>
              <a:cxnSpLocks/>
            </p:cNvCxnSpPr>
            <p:nvPr/>
          </p:nvCxnSpPr>
          <p:spPr>
            <a:xfrm flipH="1">
              <a:off x="4078454" y="585846"/>
              <a:ext cx="451869" cy="0"/>
            </a:xfrm>
            <a:prstGeom prst="line">
              <a:avLst/>
            </a:prstGeom>
            <a:ln w="381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C6049DE4-C8C7-E7F8-5488-E0292686FF16}"/>
              </a:ext>
            </a:extLst>
          </p:cNvPr>
          <p:cNvSpPr txBox="1"/>
          <p:nvPr/>
        </p:nvSpPr>
        <p:spPr>
          <a:xfrm>
            <a:off x="665759" y="1501460"/>
            <a:ext cx="10730374" cy="1200329"/>
          </a:xfrm>
          <a:prstGeom prst="rect">
            <a:avLst/>
          </a:prstGeom>
          <a:noFill/>
        </p:spPr>
        <p:txBody>
          <a:bodyPr wrap="square" rtlCol="0">
            <a:spAutoFit/>
          </a:bodyPr>
          <a:lstStyle/>
          <a:p>
            <a:pPr marL="342900" indent="-342900">
              <a:buAutoNum type="arabicPeriod" startAt="6"/>
            </a:pPr>
            <a:r>
              <a:rPr lang="en-US" b="1" dirty="0"/>
              <a:t>Successful Buying Guide</a:t>
            </a:r>
          </a:p>
          <a:p>
            <a:pPr marL="800100" lvl="1" indent="-342900">
              <a:buFont typeface="Arial" panose="020B0604020202020204" pitchFamily="34" charset="0"/>
              <a:buChar char="•"/>
            </a:pPr>
            <a:r>
              <a:rPr lang="en-US" dirty="0"/>
              <a:t>Review the entire buying process</a:t>
            </a:r>
          </a:p>
          <a:p>
            <a:pPr marL="800100" lvl="1" indent="-342900">
              <a:buFont typeface="Arial" panose="020B0604020202020204" pitchFamily="34" charset="0"/>
              <a:buChar char="•"/>
            </a:pPr>
            <a:r>
              <a:rPr lang="en-US" dirty="0"/>
              <a:t>Answer questions as you go</a:t>
            </a:r>
          </a:p>
          <a:p>
            <a:pPr marL="800100" lvl="1" indent="-342900">
              <a:buFont typeface="Arial" panose="020B0604020202020204" pitchFamily="34" charset="0"/>
              <a:buChar char="•"/>
            </a:pPr>
            <a:r>
              <a:rPr lang="en-US" dirty="0"/>
              <a:t>Use drawings and monitor to illustrate </a:t>
            </a:r>
          </a:p>
        </p:txBody>
      </p:sp>
      <p:sp>
        <p:nvSpPr>
          <p:cNvPr id="3" name="TextBox 2">
            <a:extLst>
              <a:ext uri="{FF2B5EF4-FFF2-40B4-BE49-F238E27FC236}">
                <a16:creationId xmlns:a16="http://schemas.microsoft.com/office/drawing/2014/main" id="{D3992BBA-9AE9-2FC6-B95B-7FB1E577D5AE}"/>
              </a:ext>
            </a:extLst>
          </p:cNvPr>
          <p:cNvSpPr txBox="1"/>
          <p:nvPr/>
        </p:nvSpPr>
        <p:spPr>
          <a:xfrm>
            <a:off x="665759" y="2765059"/>
            <a:ext cx="9653533" cy="1200329"/>
          </a:xfrm>
          <a:prstGeom prst="rect">
            <a:avLst/>
          </a:prstGeom>
          <a:noFill/>
        </p:spPr>
        <p:txBody>
          <a:bodyPr wrap="square" rtlCol="0">
            <a:spAutoFit/>
          </a:bodyPr>
          <a:lstStyle/>
          <a:p>
            <a:pPr marL="342900" indent="-342900">
              <a:buAutoNum type="arabicPeriod" startAt="7"/>
            </a:pPr>
            <a:r>
              <a:rPr lang="en-US" b="1" dirty="0"/>
              <a:t>Review and sign </a:t>
            </a:r>
            <a:r>
              <a:rPr lang="en-US" dirty="0"/>
              <a:t>other important documents</a:t>
            </a:r>
          </a:p>
          <a:p>
            <a:pPr marL="800100" lvl="1" indent="-342900">
              <a:buFont typeface="Arial" panose="020B0604020202020204" pitchFamily="34" charset="0"/>
              <a:buChar char="•"/>
            </a:pPr>
            <a:r>
              <a:rPr lang="en-US" b="1" dirty="0"/>
              <a:t>Consumer Information Statement </a:t>
            </a:r>
            <a:r>
              <a:rPr lang="en-US" dirty="0"/>
              <a:t>or your states guide to representation</a:t>
            </a:r>
          </a:p>
          <a:p>
            <a:pPr marL="800100" lvl="1" indent="-342900">
              <a:buFont typeface="Arial" panose="020B0604020202020204" pitchFamily="34" charset="0"/>
              <a:buChar char="•"/>
            </a:pPr>
            <a:r>
              <a:rPr lang="en-US" b="1" dirty="0"/>
              <a:t>Buyer Agency Agreement </a:t>
            </a:r>
            <a:r>
              <a:rPr lang="en-US" dirty="0"/>
              <a:t>(AKA:  Buyer Representation Agreement or Buyer Agreement</a:t>
            </a:r>
          </a:p>
        </p:txBody>
      </p:sp>
      <p:sp>
        <p:nvSpPr>
          <p:cNvPr id="4" name="TextBox 3">
            <a:extLst>
              <a:ext uri="{FF2B5EF4-FFF2-40B4-BE49-F238E27FC236}">
                <a16:creationId xmlns:a16="http://schemas.microsoft.com/office/drawing/2014/main" id="{9157C86F-9E63-2462-5151-71CD2D18C9BE}"/>
              </a:ext>
            </a:extLst>
          </p:cNvPr>
          <p:cNvSpPr txBox="1"/>
          <p:nvPr/>
        </p:nvSpPr>
        <p:spPr>
          <a:xfrm>
            <a:off x="665759" y="3992728"/>
            <a:ext cx="9653533" cy="1200329"/>
          </a:xfrm>
          <a:prstGeom prst="rect">
            <a:avLst/>
          </a:prstGeom>
          <a:noFill/>
        </p:spPr>
        <p:txBody>
          <a:bodyPr wrap="square" rtlCol="0">
            <a:spAutoFit/>
          </a:bodyPr>
          <a:lstStyle/>
          <a:p>
            <a:pPr marL="342900" indent="-342900">
              <a:buAutoNum type="arabicPeriod" startAt="8"/>
            </a:pPr>
            <a:r>
              <a:rPr lang="en-US" dirty="0"/>
              <a:t>Web searches:</a:t>
            </a:r>
          </a:p>
          <a:p>
            <a:pPr marL="800100" lvl="1" indent="-342900">
              <a:buFont typeface="Arial" panose="020B0604020202020204" pitchFamily="34" charset="0"/>
              <a:buChar char="•"/>
            </a:pPr>
            <a:r>
              <a:rPr lang="en-US" b="1" dirty="0"/>
              <a:t>Live MLS search </a:t>
            </a:r>
            <a:r>
              <a:rPr lang="en-US" dirty="0"/>
              <a:t>for homes with the buyer.  Be sure to set them up as a prospect.</a:t>
            </a:r>
          </a:p>
          <a:p>
            <a:pPr marL="800100" lvl="1" indent="-342900">
              <a:buFont typeface="Arial" panose="020B0604020202020204" pitchFamily="34" charset="0"/>
              <a:buChar char="•"/>
            </a:pPr>
            <a:r>
              <a:rPr lang="en-US" dirty="0"/>
              <a:t>Introduce the buyer to your website and set up a profile and auto searches </a:t>
            </a:r>
          </a:p>
        </p:txBody>
      </p:sp>
      <p:sp>
        <p:nvSpPr>
          <p:cNvPr id="5" name="TextBox 4">
            <a:extLst>
              <a:ext uri="{FF2B5EF4-FFF2-40B4-BE49-F238E27FC236}">
                <a16:creationId xmlns:a16="http://schemas.microsoft.com/office/drawing/2014/main" id="{41611F86-3782-C71D-ADA3-58D4CB6EDABB}"/>
              </a:ext>
            </a:extLst>
          </p:cNvPr>
          <p:cNvSpPr txBox="1"/>
          <p:nvPr/>
        </p:nvSpPr>
        <p:spPr>
          <a:xfrm>
            <a:off x="665759" y="5221071"/>
            <a:ext cx="9653533" cy="646331"/>
          </a:xfrm>
          <a:prstGeom prst="rect">
            <a:avLst/>
          </a:prstGeom>
          <a:noFill/>
        </p:spPr>
        <p:txBody>
          <a:bodyPr wrap="square" rtlCol="0">
            <a:spAutoFit/>
          </a:bodyPr>
          <a:lstStyle/>
          <a:p>
            <a:r>
              <a:rPr lang="en-US" dirty="0"/>
              <a:t>9.  </a:t>
            </a:r>
            <a:r>
              <a:rPr lang="en-US" b="1" dirty="0"/>
              <a:t>Set up an appointment for a DIFFERENT day </a:t>
            </a:r>
            <a:r>
              <a:rPr lang="en-US" dirty="0"/>
              <a:t>to see homes.  Set up your system for future home searches or property inquires.  </a:t>
            </a:r>
          </a:p>
        </p:txBody>
      </p:sp>
      <p:sp>
        <p:nvSpPr>
          <p:cNvPr id="6" name="TextBox 5">
            <a:extLst>
              <a:ext uri="{FF2B5EF4-FFF2-40B4-BE49-F238E27FC236}">
                <a16:creationId xmlns:a16="http://schemas.microsoft.com/office/drawing/2014/main" id="{8722AB8E-8992-D0CA-AB85-DC7F37F1B676}"/>
              </a:ext>
            </a:extLst>
          </p:cNvPr>
          <p:cNvSpPr txBox="1"/>
          <p:nvPr/>
        </p:nvSpPr>
        <p:spPr>
          <a:xfrm>
            <a:off x="665759" y="6036738"/>
            <a:ext cx="9653533" cy="369332"/>
          </a:xfrm>
          <a:prstGeom prst="rect">
            <a:avLst/>
          </a:prstGeom>
          <a:noFill/>
        </p:spPr>
        <p:txBody>
          <a:bodyPr wrap="square" rtlCol="0">
            <a:spAutoFit/>
          </a:bodyPr>
          <a:lstStyle/>
          <a:p>
            <a:r>
              <a:rPr lang="en-US" dirty="0"/>
              <a:t>10.  </a:t>
            </a:r>
            <a:r>
              <a:rPr lang="en-US" b="1" dirty="0"/>
              <a:t>View homes</a:t>
            </a:r>
            <a:r>
              <a:rPr lang="en-US" dirty="0"/>
              <a:t>.</a:t>
            </a:r>
          </a:p>
        </p:txBody>
      </p:sp>
    </p:spTree>
    <p:extLst>
      <p:ext uri="{BB962C8B-B14F-4D97-AF65-F5344CB8AC3E}">
        <p14:creationId xmlns:p14="http://schemas.microsoft.com/office/powerpoint/2010/main" val="1944085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heckerboard(across)">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heckerboard(across)">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D90080B9-17D9-E92D-9B2C-0AE6B26799DB}"/>
              </a:ext>
            </a:extLst>
          </p:cNvPr>
          <p:cNvSpPr/>
          <p:nvPr/>
        </p:nvSpPr>
        <p:spPr>
          <a:xfrm>
            <a:off x="8620125" y="0"/>
            <a:ext cx="190499" cy="6857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C2F59A39-4AE0-AECA-6C84-1E843BA548AB}"/>
              </a:ext>
            </a:extLst>
          </p:cNvPr>
          <p:cNvSpPr/>
          <p:nvPr/>
        </p:nvSpPr>
        <p:spPr>
          <a:xfrm>
            <a:off x="8810625" y="0"/>
            <a:ext cx="3381375"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233C967A-4A0B-BDF5-7498-93B50649BC8B}"/>
              </a:ext>
            </a:extLst>
          </p:cNvPr>
          <p:cNvGrpSpPr/>
          <p:nvPr/>
        </p:nvGrpSpPr>
        <p:grpSpPr>
          <a:xfrm>
            <a:off x="11180895" y="5748338"/>
            <a:ext cx="794772" cy="794768"/>
            <a:chOff x="11405547" y="6111979"/>
            <a:chExt cx="531971" cy="531971"/>
          </a:xfrm>
        </p:grpSpPr>
        <p:sp>
          <p:nvSpPr>
            <p:cNvPr id="5" name="Oval 4">
              <a:extLst>
                <a:ext uri="{FF2B5EF4-FFF2-40B4-BE49-F238E27FC236}">
                  <a16:creationId xmlns:a16="http://schemas.microsoft.com/office/drawing/2014/main" id="{4511FEAD-F255-96FC-FA5B-970A0C97C4E2}"/>
                </a:ext>
              </a:extLst>
            </p:cNvPr>
            <p:cNvSpPr/>
            <p:nvPr/>
          </p:nvSpPr>
          <p:spPr>
            <a:xfrm>
              <a:off x="11452226" y="6173176"/>
              <a:ext cx="424094" cy="4240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B5F7313-6CBE-41F5-D433-0CB112DD9F37}"/>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1405547" y="6111979"/>
              <a:ext cx="531971" cy="531971"/>
            </a:xfrm>
            <a:prstGeom prst="rect">
              <a:avLst/>
            </a:prstGeom>
          </p:spPr>
        </p:pic>
      </p:grpSp>
      <p:sp>
        <p:nvSpPr>
          <p:cNvPr id="23554" name="AutoShape 2" descr="Wealth Creatio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 name="Picture 7">
            <a:extLst>
              <a:ext uri="{FF2B5EF4-FFF2-40B4-BE49-F238E27FC236}">
                <a16:creationId xmlns:a16="http://schemas.microsoft.com/office/drawing/2014/main" id="{8579D1D8-D881-5CD6-EDF3-EDA7CDF330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1922" y="176906"/>
            <a:ext cx="4168946" cy="6443501"/>
          </a:xfrm>
          <a:prstGeom prst="rect">
            <a:avLst/>
          </a:prstGeom>
        </p:spPr>
      </p:pic>
    </p:spTree>
    <p:extLst>
      <p:ext uri="{BB962C8B-B14F-4D97-AF65-F5344CB8AC3E}">
        <p14:creationId xmlns:p14="http://schemas.microsoft.com/office/powerpoint/2010/main" val="282758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3086592-88CF-2AAA-99A6-7BC410C6E416}"/>
              </a:ext>
            </a:extLst>
          </p:cNvPr>
          <p:cNvSpPr/>
          <p:nvPr/>
        </p:nvSpPr>
        <p:spPr>
          <a:xfrm>
            <a:off x="1607913" y="-1"/>
            <a:ext cx="1084487" cy="1365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21ECCF30-26DE-C20C-52F0-AE2D60AACF46}"/>
              </a:ext>
            </a:extLst>
          </p:cNvPr>
          <p:cNvGrpSpPr/>
          <p:nvPr/>
        </p:nvGrpSpPr>
        <p:grpSpPr>
          <a:xfrm>
            <a:off x="1343025" y="194996"/>
            <a:ext cx="9505950" cy="1333679"/>
            <a:chOff x="-448587" y="585846"/>
            <a:chExt cx="9505950" cy="1333679"/>
          </a:xfrm>
        </p:grpSpPr>
        <p:sp>
          <p:nvSpPr>
            <p:cNvPr id="10" name="Rectangle 9">
              <a:extLst>
                <a:ext uri="{FF2B5EF4-FFF2-40B4-BE49-F238E27FC236}">
                  <a16:creationId xmlns:a16="http://schemas.microsoft.com/office/drawing/2014/main" id="{A743AAFE-FD7A-8D85-0FD7-7F76EDA08CC8}"/>
                </a:ext>
              </a:extLst>
            </p:cNvPr>
            <p:cNvSpPr/>
            <p:nvPr/>
          </p:nvSpPr>
          <p:spPr>
            <a:xfrm>
              <a:off x="-448587" y="719196"/>
              <a:ext cx="9505950" cy="1200329"/>
            </a:xfrm>
            <a:prstGeom prst="rect">
              <a:avLst/>
            </a:prstGeom>
          </p:spPr>
          <p:txBody>
            <a:bodyPr wrap="square" anchor="t">
              <a:spAutoFit/>
            </a:bodyPr>
            <a:lstStyle/>
            <a:p>
              <a:pPr algn="ctr">
                <a:lnSpc>
                  <a:spcPct val="90000"/>
                </a:lnSpc>
              </a:pPr>
              <a:r>
                <a:rPr lang="en-US" sz="4000" dirty="0">
                  <a:solidFill>
                    <a:schemeClr val="tx1">
                      <a:lumMod val="85000"/>
                      <a:lumOff val="15000"/>
                    </a:schemeClr>
                  </a:solidFill>
                  <a:latin typeface="+mj-lt"/>
                  <a:cs typeface="Segoe UI" panose="020B0502040204020203" pitchFamily="34" charset="0"/>
                </a:rPr>
                <a:t>Most Effective Systems/Strategies for working with Sellers</a:t>
              </a:r>
            </a:p>
          </p:txBody>
        </p:sp>
        <p:cxnSp>
          <p:nvCxnSpPr>
            <p:cNvPr id="11" name="Straight Connector 10">
              <a:extLst>
                <a:ext uri="{FF2B5EF4-FFF2-40B4-BE49-F238E27FC236}">
                  <a16:creationId xmlns:a16="http://schemas.microsoft.com/office/drawing/2014/main" id="{243809B7-C8F8-EA30-C56C-C5FA501796F4}"/>
                </a:ext>
              </a:extLst>
            </p:cNvPr>
            <p:cNvCxnSpPr>
              <a:cxnSpLocks/>
            </p:cNvCxnSpPr>
            <p:nvPr/>
          </p:nvCxnSpPr>
          <p:spPr>
            <a:xfrm flipH="1">
              <a:off x="4078454" y="585846"/>
              <a:ext cx="451869" cy="0"/>
            </a:xfrm>
            <a:prstGeom prst="line">
              <a:avLst/>
            </a:prstGeom>
            <a:ln w="381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6" name="TextBox 5">
            <a:extLst>
              <a:ext uri="{FF2B5EF4-FFF2-40B4-BE49-F238E27FC236}">
                <a16:creationId xmlns:a16="http://schemas.microsoft.com/office/drawing/2014/main" id="{B0048ED2-4956-A98F-77AB-DCD6AE8CDF43}"/>
              </a:ext>
            </a:extLst>
          </p:cNvPr>
          <p:cNvSpPr txBox="1"/>
          <p:nvPr/>
        </p:nvSpPr>
        <p:spPr>
          <a:xfrm>
            <a:off x="665760" y="1549303"/>
            <a:ext cx="9653533" cy="1754326"/>
          </a:xfrm>
          <a:prstGeom prst="rect">
            <a:avLst/>
          </a:prstGeom>
          <a:noFill/>
        </p:spPr>
        <p:txBody>
          <a:bodyPr wrap="square" rtlCol="0">
            <a:spAutoFit/>
          </a:bodyPr>
          <a:lstStyle/>
          <a:p>
            <a:pPr marL="342900" indent="-342900">
              <a:buAutoNum type="arabicPeriod"/>
            </a:pPr>
            <a:r>
              <a:rPr lang="en-US" dirty="0"/>
              <a:t>Conduct the “</a:t>
            </a:r>
            <a:r>
              <a:rPr lang="en-US" b="1" dirty="0"/>
              <a:t>Client Care Questionnaire</a:t>
            </a:r>
            <a:r>
              <a:rPr lang="en-US" dirty="0"/>
              <a:t>” (seller)</a:t>
            </a:r>
          </a:p>
          <a:p>
            <a:pPr marL="742950" lvl="1" indent="-285750">
              <a:buFont typeface="Arial" panose="020B0604020202020204" pitchFamily="34" charset="0"/>
              <a:buChar char="•"/>
            </a:pPr>
            <a:r>
              <a:rPr lang="en-US" dirty="0"/>
              <a:t>10-15 minute phone interview- qualify your prospect financially and emotionally</a:t>
            </a:r>
          </a:p>
          <a:p>
            <a:pPr marL="742950" lvl="1" indent="-285750">
              <a:buFont typeface="Arial" panose="020B0604020202020204" pitchFamily="34" charset="0"/>
              <a:buChar char="•"/>
            </a:pPr>
            <a:r>
              <a:rPr lang="en-US" dirty="0"/>
              <a:t>Make in a conversation</a:t>
            </a:r>
          </a:p>
          <a:p>
            <a:pPr marL="742950" lvl="1" indent="-285750">
              <a:buFont typeface="Arial" panose="020B0604020202020204" pitchFamily="34" charset="0"/>
              <a:buChar char="•"/>
            </a:pPr>
            <a:r>
              <a:rPr lang="en-US" dirty="0"/>
              <a:t>DO NOT EMAIL THIS TO YOUR CLIENT</a:t>
            </a:r>
          </a:p>
          <a:p>
            <a:pPr marL="742950" lvl="1" indent="-285750">
              <a:buFont typeface="Arial" panose="020B0604020202020204" pitchFamily="34" charset="0"/>
              <a:buChar char="•"/>
            </a:pPr>
            <a:r>
              <a:rPr lang="en-US" dirty="0"/>
              <a:t>Set up </a:t>
            </a:r>
            <a:r>
              <a:rPr lang="en-US" b="1" dirty="0"/>
              <a:t>appointment for listing presentation </a:t>
            </a:r>
          </a:p>
          <a:p>
            <a:pPr marL="742950" lvl="1" indent="-285750">
              <a:buFont typeface="Arial" panose="020B0604020202020204" pitchFamily="34" charset="0"/>
              <a:buChar char="•"/>
            </a:pPr>
            <a:r>
              <a:rPr lang="en-US" dirty="0"/>
              <a:t>Set the “</a:t>
            </a:r>
            <a:r>
              <a:rPr lang="en-US" b="1" dirty="0"/>
              <a:t>Safe Island</a:t>
            </a:r>
            <a:r>
              <a:rPr lang="en-US" dirty="0"/>
              <a:t>”- be sure to script and practice this!  </a:t>
            </a:r>
          </a:p>
        </p:txBody>
      </p:sp>
      <p:sp>
        <p:nvSpPr>
          <p:cNvPr id="18" name="TextBox 17">
            <a:extLst>
              <a:ext uri="{FF2B5EF4-FFF2-40B4-BE49-F238E27FC236}">
                <a16:creationId xmlns:a16="http://schemas.microsoft.com/office/drawing/2014/main" id="{B0048ED2-4956-A98F-77AB-DCD6AE8CDF43}"/>
              </a:ext>
            </a:extLst>
          </p:cNvPr>
          <p:cNvSpPr txBox="1"/>
          <p:nvPr/>
        </p:nvSpPr>
        <p:spPr>
          <a:xfrm>
            <a:off x="665760" y="3552740"/>
            <a:ext cx="9653533" cy="1477328"/>
          </a:xfrm>
          <a:prstGeom prst="rect">
            <a:avLst/>
          </a:prstGeom>
          <a:noFill/>
        </p:spPr>
        <p:txBody>
          <a:bodyPr wrap="square" rtlCol="0">
            <a:spAutoFit/>
          </a:bodyPr>
          <a:lstStyle/>
          <a:p>
            <a:pPr marL="342900" indent="-342900">
              <a:buAutoNum type="arabicPeriod" startAt="2"/>
            </a:pPr>
            <a:r>
              <a:rPr lang="en-US" dirty="0"/>
              <a:t>Send </a:t>
            </a:r>
            <a:r>
              <a:rPr lang="en-US" b="1" dirty="0"/>
              <a:t>confirmation email </a:t>
            </a:r>
            <a:r>
              <a:rPr lang="en-US" dirty="0"/>
              <a:t>with pre-listing information.  </a:t>
            </a:r>
          </a:p>
          <a:p>
            <a:pPr marL="800100" lvl="1" indent="-342900">
              <a:buFont typeface="Arial" panose="020B0604020202020204" pitchFamily="34" charset="0"/>
              <a:buChar char="•"/>
            </a:pPr>
            <a:r>
              <a:rPr lang="en-US" dirty="0"/>
              <a:t>Links to video testimonials and reviews</a:t>
            </a:r>
          </a:p>
          <a:p>
            <a:pPr marL="800100" lvl="1" indent="-342900">
              <a:buFont typeface="Arial" panose="020B0604020202020204" pitchFamily="34" charset="0"/>
              <a:buChar char="•"/>
            </a:pPr>
            <a:r>
              <a:rPr lang="en-US" dirty="0"/>
              <a:t>Information about the office and the market/marketplace</a:t>
            </a:r>
          </a:p>
          <a:p>
            <a:pPr marL="800100" lvl="1" indent="-342900">
              <a:buFont typeface="Arial" panose="020B0604020202020204" pitchFamily="34" charset="0"/>
              <a:buChar char="•"/>
            </a:pPr>
            <a:r>
              <a:rPr lang="en-US" dirty="0"/>
              <a:t>Your recently sold properties and any canned marketing materials that you may use.  Don't send CMA's, etc.</a:t>
            </a:r>
          </a:p>
        </p:txBody>
      </p:sp>
      <p:sp>
        <p:nvSpPr>
          <p:cNvPr id="28" name="TextBox 27">
            <a:extLst>
              <a:ext uri="{FF2B5EF4-FFF2-40B4-BE49-F238E27FC236}">
                <a16:creationId xmlns:a16="http://schemas.microsoft.com/office/drawing/2014/main" id="{B0048ED2-4956-A98F-77AB-DCD6AE8CDF43}"/>
              </a:ext>
            </a:extLst>
          </p:cNvPr>
          <p:cNvSpPr txBox="1"/>
          <p:nvPr/>
        </p:nvSpPr>
        <p:spPr>
          <a:xfrm>
            <a:off x="665760" y="5274644"/>
            <a:ext cx="10976096" cy="1200329"/>
          </a:xfrm>
          <a:prstGeom prst="rect">
            <a:avLst/>
          </a:prstGeom>
          <a:noFill/>
        </p:spPr>
        <p:txBody>
          <a:bodyPr wrap="square" rtlCol="0">
            <a:spAutoFit/>
          </a:bodyPr>
          <a:lstStyle/>
          <a:p>
            <a:pPr marL="342900" indent="-342900">
              <a:buAutoNum type="arabicPeriod" startAt="3"/>
            </a:pPr>
            <a:r>
              <a:rPr lang="en-US" dirty="0"/>
              <a:t>Prepare your paperwork:</a:t>
            </a:r>
          </a:p>
          <a:p>
            <a:pPr marL="800100" lvl="1" indent="-342900">
              <a:buFont typeface="Arial" panose="020B0604020202020204" pitchFamily="34" charset="0"/>
              <a:buChar char="•"/>
            </a:pPr>
            <a:r>
              <a:rPr lang="en-US" b="1" dirty="0"/>
              <a:t>Agent packet</a:t>
            </a:r>
            <a:r>
              <a:rPr lang="en-US" dirty="0"/>
              <a:t>:  CCQ- Seller, Property Information Sheet, CMA, Successful Selling Guide, tax records, sample Buyer Agency Agreement, notepad, listing paperwork/Dotloop</a:t>
            </a:r>
          </a:p>
          <a:p>
            <a:pPr marL="800100" lvl="1" indent="-342900">
              <a:buFont typeface="Arial" panose="020B0604020202020204" pitchFamily="34" charset="0"/>
              <a:buChar char="•"/>
            </a:pPr>
            <a:r>
              <a:rPr lang="en-US" b="1" dirty="0"/>
              <a:t>Seller packet</a:t>
            </a:r>
            <a:r>
              <a:rPr lang="en-US" dirty="0"/>
              <a:t>:  CMA, Successful Selling Guide and fluff.</a:t>
            </a:r>
          </a:p>
        </p:txBody>
      </p:sp>
      <p:pic>
        <p:nvPicPr>
          <p:cNvPr id="17419" name="Picture 11" descr="Cash flow budget for 2024 - and why having one matters for your business -  Dania Accounting"/>
          <p:cNvPicPr>
            <a:picLocks noChangeAspect="1" noChangeArrowheads="1"/>
          </p:cNvPicPr>
          <p:nvPr/>
        </p:nvPicPr>
        <p:blipFill>
          <a:blip r:embed="rId2" cstate="print"/>
          <a:srcRect/>
          <a:stretch>
            <a:fillRect/>
          </a:stretch>
        </p:blipFill>
        <p:spPr bwMode="auto">
          <a:xfrm>
            <a:off x="10319293" y="3723979"/>
            <a:ext cx="1593932" cy="894811"/>
          </a:xfrm>
          <a:prstGeom prst="rect">
            <a:avLst/>
          </a:prstGeom>
          <a:noFill/>
        </p:spPr>
      </p:pic>
    </p:spTree>
    <p:extLst>
      <p:ext uri="{BB962C8B-B14F-4D97-AF65-F5344CB8AC3E}">
        <p14:creationId xmlns:p14="http://schemas.microsoft.com/office/powerpoint/2010/main" val="1624308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heckerboard(across)">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linds(horizontal)">
                                      <p:cBhvr>
                                        <p:cTn id="17" dur="500"/>
                                        <p:tgtEl>
                                          <p:spTgt spid="28"/>
                                        </p:tgtEl>
                                      </p:cBhvr>
                                    </p:animEffect>
                                  </p:childTnLst>
                                </p:cTn>
                              </p:par>
                              <p:par>
                                <p:cTn id="18" presetID="21" presetClass="entr" presetSubtype="4" fill="hold" nodeType="withEffect">
                                  <p:stCondLst>
                                    <p:cond delay="0"/>
                                  </p:stCondLst>
                                  <p:childTnLst>
                                    <p:set>
                                      <p:cBhvr>
                                        <p:cTn id="19" dur="1" fill="hold">
                                          <p:stCondLst>
                                            <p:cond delay="0"/>
                                          </p:stCondLst>
                                        </p:cTn>
                                        <p:tgtEl>
                                          <p:spTgt spid="17419"/>
                                        </p:tgtEl>
                                        <p:attrNameLst>
                                          <p:attrName>style.visibility</p:attrName>
                                        </p:attrNameLst>
                                      </p:cBhvr>
                                      <p:to>
                                        <p:strVal val="visible"/>
                                      </p:to>
                                    </p:set>
                                    <p:animEffect transition="in" filter="wheel(4)">
                                      <p:cBhvr>
                                        <p:cTn id="20" dur="2000"/>
                                        <p:tgtEl>
                                          <p:spTgt spid="17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28" grpId="0"/>
    </p:bldLst>
  </p:timing>
</p:sld>
</file>

<file path=ppt/theme/theme1.xml><?xml version="1.0" encoding="utf-8"?>
<a:theme xmlns:a="http://schemas.openxmlformats.org/drawingml/2006/main" name="Office Theme">
  <a:themeElements>
    <a:clrScheme name="Custom 218">
      <a:dk1>
        <a:sysClr val="windowText" lastClr="000000"/>
      </a:dk1>
      <a:lt1>
        <a:sysClr val="window" lastClr="FFFFFF"/>
      </a:lt1>
      <a:dk2>
        <a:srgbClr val="44546A"/>
      </a:dk2>
      <a:lt2>
        <a:srgbClr val="E7E6E6"/>
      </a:lt2>
      <a:accent1>
        <a:srgbClr val="1339A6"/>
      </a:accent1>
      <a:accent2>
        <a:srgbClr val="F80B11"/>
      </a:accent2>
      <a:accent3>
        <a:srgbClr val="FDE401"/>
      </a:accent3>
      <a:accent4>
        <a:srgbClr val="F2DCAD"/>
      </a:accent4>
      <a:accent5>
        <a:srgbClr val="6D6E71"/>
      </a:accent5>
      <a:accent6>
        <a:srgbClr val="E6E7E8"/>
      </a:accent6>
      <a:hlink>
        <a:srgbClr val="0563C1"/>
      </a:hlink>
      <a:folHlink>
        <a:srgbClr val="954F72"/>
      </a:folHlink>
    </a:clrScheme>
    <a:fontScheme name="Custom 123">
      <a:majorFont>
        <a:latin typeface="Merriweather"/>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lumMod val="65000"/>
              <a:alpha val="50000"/>
            </a:schemeClr>
          </a:solidFill>
          <a:prstDash val="dash"/>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8617</TotalTime>
  <Words>1240</Words>
  <Application>Microsoft Office PowerPoint</Application>
  <PresentationFormat>Widescreen</PresentationFormat>
  <Paragraphs>148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Segoe UI</vt:lpstr>
      <vt:lpstr>Merriweather</vt:lpstr>
      <vt:lpstr>Arial</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c:creator>
  <cp:lastModifiedBy>mike@coachsupermike.com</cp:lastModifiedBy>
  <cp:revision>233</cp:revision>
  <dcterms:created xsi:type="dcterms:W3CDTF">2022-10-24T08:10:49Z</dcterms:created>
  <dcterms:modified xsi:type="dcterms:W3CDTF">2024-10-11T18:16:14Z</dcterms:modified>
</cp:coreProperties>
</file>